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67" r:id="rId4"/>
    <p:sldId id="268" r:id="rId5"/>
    <p:sldId id="269" r:id="rId6"/>
    <p:sldId id="270" r:id="rId7"/>
    <p:sldId id="271" r:id="rId8"/>
    <p:sldId id="286" r:id="rId9"/>
    <p:sldId id="272" r:id="rId10"/>
    <p:sldId id="273" r:id="rId11"/>
    <p:sldId id="287"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44" d="100"/>
          <a:sy n="44" d="100"/>
        </p:scale>
        <p:origin x="58"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8/11/2019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1266450" y="2268786"/>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8/11/2019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8/11/2019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32444" y="0"/>
            <a:ext cx="10994964" cy="6752492"/>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16348" y="272339"/>
            <a:ext cx="9843208" cy="1077229"/>
          </a:xfrm>
        </p:spPr>
        <p:txBody>
          <a:bodyPr/>
          <a:lstStyle/>
          <a:p>
            <a:r>
              <a:rPr lang="en-US"/>
              <a:t>Click to edit Master title style</a:t>
            </a:r>
            <a:endParaRPr lang="en-US" dirty="0"/>
          </a:p>
        </p:txBody>
      </p:sp>
      <p:sp>
        <p:nvSpPr>
          <p:cNvPr id="3" name="Content Placeholder 2"/>
          <p:cNvSpPr>
            <a:spLocks noGrp="1"/>
          </p:cNvSpPr>
          <p:nvPr>
            <p:ph idx="1"/>
          </p:nvPr>
        </p:nvSpPr>
        <p:spPr>
          <a:xfrm>
            <a:off x="1316348" y="1651791"/>
            <a:ext cx="9843208" cy="4731423"/>
          </a:xfrm>
        </p:spPr>
        <p:txBody>
          <a:bodyPr anchor="t" anchorCtr="0">
            <a:normAutofit/>
          </a:bodyPr>
          <a:lstStyle>
            <a:lvl1pPr marL="6160" indent="0" algn="r">
              <a:buNone/>
              <a:defRPr sz="2800">
                <a:latin typeface="Arias" panose="02000503000000020004" pitchFamily="50" charset="0"/>
              </a:defRPr>
            </a:lvl1pPr>
            <a:lvl2pPr marL="457010" indent="0" algn="r">
              <a:buNone/>
              <a:defRPr sz="2400">
                <a:latin typeface="Arias" panose="02000503000000020004" pitchFamily="50" charset="0"/>
              </a:defRPr>
            </a:lvl2pPr>
            <a:lvl3pPr marL="920560" indent="0" algn="r">
              <a:buNone/>
              <a:defRPr sz="2000">
                <a:latin typeface="Arias" panose="02000503000000020004" pitchFamily="50" charset="0"/>
              </a:defRPr>
            </a:lvl3pPr>
            <a:lvl4pPr marL="1371410" indent="0" algn="r">
              <a:buNone/>
              <a:defRPr sz="1800">
                <a:latin typeface="Arias" panose="02000503000000020004" pitchFamily="50" charset="0"/>
              </a:defRPr>
            </a:lvl4pPr>
            <a:lvl5pPr marL="1834960" indent="0" algn="r">
              <a:buNone/>
              <a:defRPr sz="1600">
                <a:latin typeface="Arias" panose="0200050300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8/11/2019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8/11/2019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8/11/2019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8/11/2019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8/11/2019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8/11/2019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8/11/2019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8/11/2019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885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a:bodyPr>
          <a:lstStyle/>
          <a:p>
            <a:r>
              <a:rPr lang="en-US" dirty="0"/>
              <a:t>"</a:t>
            </a:r>
            <a:r>
              <a:rPr lang="en-US" b="1" dirty="0"/>
              <a:t>37 Now when they heard </a:t>
            </a:r>
            <a:r>
              <a:rPr lang="en-US" b="1" i="1" dirty="0"/>
              <a:t>this,</a:t>
            </a:r>
            <a:r>
              <a:rPr lang="en-US" b="1" dirty="0"/>
              <a:t> they were cut to the heart, and said to Peter and the rest of the apostles, “Men </a:t>
            </a:r>
            <a:r>
              <a:rPr lang="en-US" b="1" i="1" dirty="0"/>
              <a:t>and</a:t>
            </a:r>
            <a:r>
              <a:rPr lang="en-US" b="1" dirty="0"/>
              <a:t> brethren, what shall we do?” "38 Then Peter said to them, “Repent, and let every one of you be baptized in the name of Jesus Christ for the remission of sins; and you shall receive the gift of the Holy Spirit." </a:t>
            </a:r>
            <a:br>
              <a:rPr lang="en-US" b="1" dirty="0"/>
            </a:br>
            <a:r>
              <a:rPr lang="en-US" b="1" dirty="0"/>
              <a:t>- Acts 2:37–38 (NKJV)</a:t>
            </a:r>
            <a:endParaRPr lang="en-US" dirty="0"/>
          </a:p>
        </p:txBody>
      </p:sp>
    </p:spTree>
    <p:extLst>
      <p:ext uri="{BB962C8B-B14F-4D97-AF65-F5344CB8AC3E}">
        <p14:creationId xmlns:p14="http://schemas.microsoft.com/office/powerpoint/2010/main" val="2139079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92500"/>
          </a:bodyPr>
          <a:lstStyle/>
          <a:p>
            <a:r>
              <a:rPr lang="en-US" dirty="0"/>
              <a:t>"</a:t>
            </a:r>
            <a:r>
              <a:rPr lang="en-US" b="1" dirty="0"/>
              <a:t>9 But you are not in the flesh but in the Spirit, if indeed </a:t>
            </a:r>
            <a:r>
              <a:rPr lang="en-US" b="1" u="sng" dirty="0"/>
              <a:t>the Spirit of God dwells in you</a:t>
            </a:r>
            <a:r>
              <a:rPr lang="en-US" b="1" dirty="0"/>
              <a:t>. Now if anyone does not have the Spirit of Christ, he is not His. "10 And if </a:t>
            </a:r>
            <a:r>
              <a:rPr lang="en-US" b="1" u="sng" dirty="0"/>
              <a:t>Christ </a:t>
            </a:r>
            <a:r>
              <a:rPr lang="en-US" b="1" i="1" u="sng" dirty="0"/>
              <a:t>is</a:t>
            </a:r>
            <a:r>
              <a:rPr lang="en-US" b="1" u="sng" dirty="0"/>
              <a:t> in you</a:t>
            </a:r>
            <a:r>
              <a:rPr lang="en-US" b="1" dirty="0"/>
              <a:t>, the body </a:t>
            </a:r>
            <a:r>
              <a:rPr lang="en-US" b="1" i="1" dirty="0"/>
              <a:t>is</a:t>
            </a:r>
            <a:r>
              <a:rPr lang="en-US" b="1" dirty="0"/>
              <a:t> dead because of sin, but the Spirit </a:t>
            </a:r>
            <a:r>
              <a:rPr lang="en-US" b="1" i="1" dirty="0"/>
              <a:t>is</a:t>
            </a:r>
            <a:r>
              <a:rPr lang="en-US" b="1" dirty="0"/>
              <a:t> life because of righteousness. "11 But if </a:t>
            </a:r>
            <a:r>
              <a:rPr lang="en-US" b="1" u="sng" dirty="0"/>
              <a:t>the Spirit</a:t>
            </a:r>
            <a:r>
              <a:rPr lang="en-US" b="1" dirty="0"/>
              <a:t> of Him who raised Jesus from the dead </a:t>
            </a:r>
            <a:r>
              <a:rPr lang="en-US" b="1" u="sng" dirty="0"/>
              <a:t>dwells in you</a:t>
            </a:r>
            <a:r>
              <a:rPr lang="en-US" b="1" dirty="0"/>
              <a:t>, He who raised Christ from the dead will also give life to your mortal bodies through </a:t>
            </a:r>
            <a:r>
              <a:rPr lang="en-US" b="1" u="sng" dirty="0"/>
              <a:t>His Spirit who dwells in you</a:t>
            </a:r>
            <a:r>
              <a:rPr lang="en-US" b="1" dirty="0"/>
              <a:t>." </a:t>
            </a:r>
            <a:br>
              <a:rPr lang="en-US" b="1" dirty="0"/>
            </a:br>
            <a:r>
              <a:rPr lang="en-US" b="1" dirty="0"/>
              <a:t>- Romans 8:9–11 (NKJV)</a:t>
            </a:r>
            <a:endParaRPr lang="en-US" dirty="0"/>
          </a:p>
        </p:txBody>
      </p:sp>
    </p:spTree>
    <p:extLst>
      <p:ext uri="{BB962C8B-B14F-4D97-AF65-F5344CB8AC3E}">
        <p14:creationId xmlns:p14="http://schemas.microsoft.com/office/powerpoint/2010/main" val="147865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4 There are diversities of gifts, but the same Spirit. "5 There are differences of ministries, but the same Lord. "6 And there are diversities of activities, but it is the same God who works all in all. "7 But the manifestation of the Spirit is given to each one for the profit </a:t>
            </a:r>
            <a:r>
              <a:rPr lang="en-US" b="1" i="1" dirty="0"/>
              <a:t>of all:</a:t>
            </a:r>
            <a:r>
              <a:rPr lang="en-US" b="1" dirty="0"/>
              <a:t> "8 for to one is given the word of wisdom through the Spirit, to another the word of knowledge through the same Spirit, "9 to another faith by the same Spirit, to another gifts of healings by the same Spirit, "10 to another the working of miracles, to another prophecy, to another discerning of spirits, to another </a:t>
            </a:r>
            <a:r>
              <a:rPr lang="en-US" b="1" i="1" dirty="0"/>
              <a:t>different</a:t>
            </a:r>
            <a:r>
              <a:rPr lang="en-US" b="1" dirty="0"/>
              <a:t> kinds of tongues, to another the interpretation of tongues. "11 But one and the same Spirit works all these things, distributing to each one individually as He wills." </a:t>
            </a:r>
            <a:br>
              <a:rPr lang="en-US" b="1" dirty="0"/>
            </a:br>
            <a:r>
              <a:rPr lang="en-US" b="1" dirty="0"/>
              <a:t>- 1 Corinthians 12:4–11 (NKJV)</a:t>
            </a:r>
            <a:endParaRPr lang="en-US" dirty="0"/>
          </a:p>
        </p:txBody>
      </p:sp>
      <p:sp>
        <p:nvSpPr>
          <p:cNvPr id="4" name="TextBox 3">
            <a:extLst>
              <a:ext uri="{FF2B5EF4-FFF2-40B4-BE49-F238E27FC236}">
                <a16:creationId xmlns:a16="http://schemas.microsoft.com/office/drawing/2014/main" id="{70B86014-8285-4653-93F7-B5A2C6F2C854}"/>
              </a:ext>
            </a:extLst>
          </p:cNvPr>
          <p:cNvSpPr txBox="1"/>
          <p:nvPr/>
        </p:nvSpPr>
        <p:spPr>
          <a:xfrm>
            <a:off x="2509191" y="1670537"/>
            <a:ext cx="7457522" cy="440120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457200" lvl="0" indent="-457200">
              <a:buFont typeface="Wingdings" panose="05000000000000000000" pitchFamily="2" charset="2"/>
              <a:buChar char="Ø"/>
            </a:pPr>
            <a:r>
              <a:rPr lang="en-US" sz="2800" b="1" dirty="0"/>
              <a:t>The gift of wisdom</a:t>
            </a:r>
            <a:endParaRPr lang="en-US" sz="2800" dirty="0"/>
          </a:p>
          <a:p>
            <a:pPr marL="457200" lvl="0" indent="-457200">
              <a:buFont typeface="Wingdings" panose="05000000000000000000" pitchFamily="2" charset="2"/>
              <a:buChar char="Ø"/>
            </a:pPr>
            <a:r>
              <a:rPr lang="en-US" sz="2800" b="1" dirty="0"/>
              <a:t>The gift of knowledge</a:t>
            </a:r>
            <a:endParaRPr lang="en-US" sz="2800" dirty="0"/>
          </a:p>
          <a:p>
            <a:pPr marL="457200" lvl="0" indent="-457200">
              <a:buFont typeface="Wingdings" panose="05000000000000000000" pitchFamily="2" charset="2"/>
              <a:buChar char="Ø"/>
            </a:pPr>
            <a:r>
              <a:rPr lang="en-US" sz="2800" b="1" dirty="0"/>
              <a:t>The gift of faith</a:t>
            </a:r>
            <a:endParaRPr lang="en-US" sz="2800" dirty="0"/>
          </a:p>
          <a:p>
            <a:pPr marL="457200" lvl="0" indent="-457200">
              <a:buFont typeface="Wingdings" panose="05000000000000000000" pitchFamily="2" charset="2"/>
              <a:buChar char="Ø"/>
            </a:pPr>
            <a:r>
              <a:rPr lang="en-US" sz="2800" b="1" dirty="0"/>
              <a:t>The gift of healings</a:t>
            </a:r>
            <a:endParaRPr lang="en-US" sz="2800" dirty="0"/>
          </a:p>
          <a:p>
            <a:pPr marL="457200" lvl="0" indent="-457200">
              <a:buFont typeface="Wingdings" panose="05000000000000000000" pitchFamily="2" charset="2"/>
              <a:buChar char="Ø"/>
            </a:pPr>
            <a:r>
              <a:rPr lang="en-US" sz="2800" b="1" dirty="0"/>
              <a:t>The gift of miracles</a:t>
            </a:r>
            <a:endParaRPr lang="en-US" sz="2800" dirty="0"/>
          </a:p>
          <a:p>
            <a:pPr marL="457200" lvl="0" indent="-457200">
              <a:buFont typeface="Wingdings" panose="05000000000000000000" pitchFamily="2" charset="2"/>
              <a:buChar char="Ø"/>
            </a:pPr>
            <a:r>
              <a:rPr lang="en-US" sz="2800" b="1" dirty="0"/>
              <a:t>The gift of prophecy</a:t>
            </a:r>
            <a:endParaRPr lang="en-US" sz="2800" dirty="0"/>
          </a:p>
          <a:p>
            <a:pPr marL="457200" lvl="0" indent="-457200">
              <a:buFont typeface="Wingdings" panose="05000000000000000000" pitchFamily="2" charset="2"/>
              <a:buChar char="Ø"/>
            </a:pPr>
            <a:r>
              <a:rPr lang="en-US" sz="2800" b="1" dirty="0"/>
              <a:t>The gift of inspiration</a:t>
            </a:r>
            <a:endParaRPr lang="en-US" sz="2800" dirty="0"/>
          </a:p>
          <a:p>
            <a:pPr marL="457200" lvl="0" indent="-457200">
              <a:buFont typeface="Wingdings" panose="05000000000000000000" pitchFamily="2" charset="2"/>
              <a:buChar char="Ø"/>
            </a:pPr>
            <a:r>
              <a:rPr lang="en-US" sz="2800" b="1" dirty="0"/>
              <a:t>The gift of discernment</a:t>
            </a:r>
            <a:endParaRPr lang="en-US" sz="2800" dirty="0"/>
          </a:p>
          <a:p>
            <a:pPr marL="457200" lvl="0" indent="-457200">
              <a:buFont typeface="Wingdings" panose="05000000000000000000" pitchFamily="2" charset="2"/>
              <a:buChar char="Ø"/>
            </a:pPr>
            <a:r>
              <a:rPr lang="en-US" sz="2800" b="1" dirty="0"/>
              <a:t>The gift of speaking in tongues</a:t>
            </a:r>
            <a:endParaRPr lang="en-US" sz="2800" dirty="0"/>
          </a:p>
          <a:p>
            <a:pPr marL="457200" lvl="0" indent="-457200">
              <a:buFont typeface="Wingdings" panose="05000000000000000000" pitchFamily="2" charset="2"/>
              <a:buChar char="Ø"/>
            </a:pPr>
            <a:r>
              <a:rPr lang="en-US" sz="2800" b="1" dirty="0"/>
              <a:t>The gift of interpretation of tongues</a:t>
            </a:r>
            <a:endParaRPr lang="en-US" sz="2800" dirty="0"/>
          </a:p>
        </p:txBody>
      </p:sp>
    </p:spTree>
    <p:extLst>
      <p:ext uri="{BB962C8B-B14F-4D97-AF65-F5344CB8AC3E}">
        <p14:creationId xmlns:p14="http://schemas.microsoft.com/office/powerpoint/2010/main" val="323066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92500"/>
          </a:bodyPr>
          <a:lstStyle/>
          <a:p>
            <a:r>
              <a:rPr lang="en-US" dirty="0"/>
              <a:t>"</a:t>
            </a:r>
            <a:r>
              <a:rPr lang="en-US" b="1" dirty="0"/>
              <a:t>1 Though I speak with the tongues of men and of angels, but have not love, I have become sounding brass or a clanging cymbal. "2 And though I have </a:t>
            </a:r>
            <a:r>
              <a:rPr lang="en-US" b="1" i="1" dirty="0"/>
              <a:t>the gift of</a:t>
            </a:r>
            <a:r>
              <a:rPr lang="en-US" b="1" dirty="0"/>
              <a:t> prophecy, and understand all mysteries and all knowledge, and though I have all faith, so that I could remove mountains, but have not love, I am nothing. "3 And though I bestow all my goods to feed </a:t>
            </a:r>
            <a:r>
              <a:rPr lang="en-US" b="1" i="1" dirty="0"/>
              <a:t>the poor,</a:t>
            </a:r>
            <a:r>
              <a:rPr lang="en-US" b="1" dirty="0"/>
              <a:t> and though I give my body to be burned, but have not love, it profits me nothing." </a:t>
            </a:r>
            <a:br>
              <a:rPr lang="en-US" b="1" dirty="0"/>
            </a:br>
            <a:r>
              <a:rPr lang="en-US" b="1" dirty="0"/>
              <a:t>- 1 Corinthians 13:1–3 (NKJV)</a:t>
            </a:r>
            <a:endParaRPr lang="en-US" dirty="0"/>
          </a:p>
        </p:txBody>
      </p:sp>
    </p:spTree>
    <p:extLst>
      <p:ext uri="{BB962C8B-B14F-4D97-AF65-F5344CB8AC3E}">
        <p14:creationId xmlns:p14="http://schemas.microsoft.com/office/powerpoint/2010/main" val="2441482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a:t>
            </a:r>
            <a:r>
              <a:rPr lang="en-US" sz="4600" b="1" dirty="0">
                <a:solidFill>
                  <a:srgbClr val="FFC000"/>
                </a:solidFill>
              </a:rPr>
              <a:t>love</a:t>
            </a:r>
            <a:r>
              <a:rPr lang="en-US" b="1" dirty="0"/>
              <a:t>, joy, peace, longsuffering, kindness, goodness, faithfulness, "23 gentleness, self-control.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1136090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love, </a:t>
            </a:r>
            <a:r>
              <a:rPr lang="en-US" sz="4600" b="1" dirty="0">
                <a:solidFill>
                  <a:srgbClr val="FFC000"/>
                </a:solidFill>
              </a:rPr>
              <a:t>joy</a:t>
            </a:r>
            <a:r>
              <a:rPr lang="en-US" b="1" dirty="0"/>
              <a:t>, peace, longsuffering, kindness, goodness, faithfulness, "23 gentleness, self-control.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3661493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love, joy, </a:t>
            </a:r>
            <a:r>
              <a:rPr lang="en-US" sz="4600" b="1" dirty="0">
                <a:solidFill>
                  <a:srgbClr val="FFC000"/>
                </a:solidFill>
              </a:rPr>
              <a:t>peace</a:t>
            </a:r>
            <a:r>
              <a:rPr lang="en-US" b="1" dirty="0"/>
              <a:t>, longsuffering, kindness, goodness, faithfulness, "23 gentleness, self-control.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3652248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love, joy, peace, </a:t>
            </a:r>
            <a:r>
              <a:rPr lang="en-US" sz="4600" b="1" dirty="0">
                <a:solidFill>
                  <a:srgbClr val="FFC000"/>
                </a:solidFill>
              </a:rPr>
              <a:t>longsuffering</a:t>
            </a:r>
            <a:r>
              <a:rPr lang="en-US" b="1" dirty="0"/>
              <a:t>, kindness, goodness, faithfulness, "23 gentleness, self-control.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39595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love, joy, peace, longsuffering, </a:t>
            </a:r>
            <a:r>
              <a:rPr lang="en-US" sz="4600" b="1" dirty="0">
                <a:solidFill>
                  <a:srgbClr val="FFC000"/>
                </a:solidFill>
              </a:rPr>
              <a:t>kindness</a:t>
            </a:r>
            <a:r>
              <a:rPr lang="en-US" b="1" dirty="0"/>
              <a:t>, goodness, faithfulness, "23 gentleness, self-control.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726240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love, joy, peace, longsuffering, kindness, </a:t>
            </a:r>
            <a:r>
              <a:rPr lang="en-US" sz="4600" b="1" dirty="0">
                <a:solidFill>
                  <a:srgbClr val="FFC000"/>
                </a:solidFill>
              </a:rPr>
              <a:t>goodness</a:t>
            </a:r>
            <a:r>
              <a:rPr lang="en-US" b="1" dirty="0"/>
              <a:t>, faithfulness, "23 gentleness, self-control.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3901094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1759B-07A7-4844-BD42-903959C95978}"/>
              </a:ext>
            </a:extLst>
          </p:cNvPr>
          <p:cNvSpPr>
            <a:spLocks noGrp="1"/>
          </p:cNvSpPr>
          <p:nvPr>
            <p:ph type="ctrTitle"/>
          </p:nvPr>
        </p:nvSpPr>
        <p:spPr>
          <a:xfrm>
            <a:off x="1776046" y="826150"/>
            <a:ext cx="6652767" cy="2268559"/>
          </a:xfrm>
        </p:spPr>
        <p:txBody>
          <a:bodyPr>
            <a:noAutofit/>
          </a:bodyPr>
          <a:lstStyle/>
          <a:p>
            <a:r>
              <a:rPr lang="en-US" sz="12500" dirty="0">
                <a:latin typeface="FTY IRONHORSE NCV" panose="02000506020000020004" pitchFamily="2" charset="0"/>
              </a:rPr>
              <a:t>Wind &amp; Fire</a:t>
            </a:r>
          </a:p>
        </p:txBody>
      </p:sp>
      <p:sp>
        <p:nvSpPr>
          <p:cNvPr id="3" name="Subtitle 2">
            <a:extLst>
              <a:ext uri="{FF2B5EF4-FFF2-40B4-BE49-F238E27FC236}">
                <a16:creationId xmlns:a16="http://schemas.microsoft.com/office/drawing/2014/main" id="{33F7370F-95B2-4025-89C7-08CD502348BE}"/>
              </a:ext>
            </a:extLst>
          </p:cNvPr>
          <p:cNvSpPr>
            <a:spLocks noGrp="1"/>
          </p:cNvSpPr>
          <p:nvPr>
            <p:ph type="subTitle" idx="1"/>
          </p:nvPr>
        </p:nvSpPr>
        <p:spPr>
          <a:xfrm>
            <a:off x="1289460" y="2356341"/>
            <a:ext cx="7139353" cy="738368"/>
          </a:xfrm>
        </p:spPr>
        <p:txBody>
          <a:bodyPr>
            <a:normAutofit/>
          </a:bodyPr>
          <a:lstStyle/>
          <a:p>
            <a:r>
              <a:rPr lang="en-US" sz="2400" dirty="0">
                <a:effectLst>
                  <a:outerShdw blurRad="38100" dist="25400" dir="5400000" algn="ctr">
                    <a:srgbClr val="6E747A">
                      <a:alpha val="43000"/>
                    </a:srgbClr>
                  </a:outerShdw>
                </a:effectLst>
                <a:latin typeface="Alfphabet" panose="020B0707010101030C03" pitchFamily="34" charset="0"/>
              </a:rPr>
              <a:t>The Promise of the Holy Spirit</a:t>
            </a:r>
            <a:endParaRPr lang="en-US" sz="2400" dirty="0">
              <a:latin typeface="Alfphabet" panose="020B0707010101030C03" pitchFamily="34" charset="0"/>
            </a:endParaRPr>
          </a:p>
        </p:txBody>
      </p:sp>
    </p:spTree>
    <p:extLst>
      <p:ext uri="{BB962C8B-B14F-4D97-AF65-F5344CB8AC3E}">
        <p14:creationId xmlns:p14="http://schemas.microsoft.com/office/powerpoint/2010/main" val="2136219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love, joy, peace, longsuffering, kindness, goodness, </a:t>
            </a:r>
            <a:r>
              <a:rPr lang="en-US" sz="4600" b="1" dirty="0">
                <a:solidFill>
                  <a:srgbClr val="FFC000"/>
                </a:solidFill>
              </a:rPr>
              <a:t>faithfulness</a:t>
            </a:r>
            <a:r>
              <a:rPr lang="en-US" b="1" dirty="0"/>
              <a:t>, "23 gentleness, self-control.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624741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love, joy, peace, longsuffering, kindness, goodness, faithfulness, "23 </a:t>
            </a:r>
            <a:r>
              <a:rPr lang="en-US" sz="4600" b="1" dirty="0">
                <a:solidFill>
                  <a:srgbClr val="FFC000"/>
                </a:solidFill>
              </a:rPr>
              <a:t>gentleness</a:t>
            </a:r>
            <a:r>
              <a:rPr lang="en-US" b="1" dirty="0"/>
              <a:t>, self-control.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4054663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a:xfrm>
            <a:off x="1316348" y="1"/>
            <a:ext cx="9843208" cy="1349568"/>
          </a:xfrm>
        </p:spPr>
        <p:txBody>
          <a:bodyPr>
            <a:noAutofit/>
          </a:bodyPr>
          <a:lstStyle/>
          <a:p>
            <a:r>
              <a:rPr lang="en-US" sz="4800" b="1" dirty="0">
                <a:solidFill>
                  <a:srgbClr val="FFC000"/>
                </a:solidFill>
                <a:latin typeface="Bank Gothic" panose="02000604040000020004" pitchFamily="2" charset="0"/>
              </a:rPr>
              <a:t>Evidence of the </a:t>
            </a:r>
            <a:br>
              <a:rPr lang="en-US" sz="4800" b="1" dirty="0">
                <a:solidFill>
                  <a:srgbClr val="FFC000"/>
                </a:solidFill>
                <a:latin typeface="Bank Gothic" panose="02000604040000020004" pitchFamily="2" charset="0"/>
              </a:rPr>
            </a:br>
            <a:r>
              <a:rPr lang="en-US" sz="4800" b="1" dirty="0">
                <a:solidFill>
                  <a:srgbClr val="FFC000"/>
                </a:solidFill>
                <a:latin typeface="Bank Gothic" panose="02000604040000020004" pitchFamily="2" charset="0"/>
              </a:rPr>
              <a:t>Spirit Living In Us</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670537"/>
            <a:ext cx="9843208" cy="4712677"/>
          </a:xfrm>
        </p:spPr>
        <p:txBody>
          <a:bodyPr>
            <a:normAutofit fontScale="77500" lnSpcReduction="20000"/>
          </a:bodyPr>
          <a:lstStyle/>
          <a:p>
            <a:r>
              <a:rPr lang="en-US" dirty="0"/>
              <a:t>"</a:t>
            </a:r>
            <a:r>
              <a:rPr lang="en-US" b="1"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b="1" i="1" dirty="0"/>
              <a:t>you</a:t>
            </a:r>
            <a:r>
              <a:rPr lang="en-US" b="1" dirty="0"/>
              <a:t> in time past, that those who practice such things will not inherit the kingdom of God. "22 But the fruit of the Spirit is love, joy, peace, longsuffering, kindness, goodness, faithfulness, "23 gentleness, </a:t>
            </a:r>
            <a:r>
              <a:rPr lang="en-US" sz="4600" b="1" dirty="0">
                <a:solidFill>
                  <a:srgbClr val="FFC000"/>
                </a:solidFill>
              </a:rPr>
              <a:t>self-control</a:t>
            </a:r>
            <a:r>
              <a:rPr lang="en-US" b="1" dirty="0"/>
              <a:t>. Against such there is no law. "24 And those </a:t>
            </a:r>
            <a:r>
              <a:rPr lang="en-US" b="1" i="1" dirty="0"/>
              <a:t>who are</a:t>
            </a:r>
            <a:r>
              <a:rPr lang="en-US" b="1" dirty="0"/>
              <a:t> Christ’s have crucified the flesh with its passions and desires. "25 If we live in the Spirit, let us also walk in the Spirit." </a:t>
            </a:r>
            <a:br>
              <a:rPr lang="en-US" b="1" dirty="0"/>
            </a:br>
            <a:r>
              <a:rPr lang="en-US" b="1" dirty="0"/>
              <a:t>- Galatians 5:19–25 (NKJV)</a:t>
            </a:r>
            <a:endParaRPr lang="en-US" dirty="0"/>
          </a:p>
        </p:txBody>
      </p:sp>
    </p:spTree>
    <p:extLst>
      <p:ext uri="{BB962C8B-B14F-4D97-AF65-F5344CB8AC3E}">
        <p14:creationId xmlns:p14="http://schemas.microsoft.com/office/powerpoint/2010/main" val="1204579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p:txBody>
          <a:bodyPr>
            <a:normAutofit/>
          </a:bodyPr>
          <a:lstStyle/>
          <a:p>
            <a:pPr algn="l"/>
            <a:r>
              <a:rPr lang="en-US" sz="5400" dirty="0">
                <a:solidFill>
                  <a:srgbClr val="FFC000"/>
                </a:solidFill>
                <a:latin typeface="ChunkFive" pitchFamily="2" charset="0"/>
                <a:ea typeface="ChunkFive" pitchFamily="2" charset="0"/>
              </a:rPr>
              <a:t>Our Question</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213339"/>
            <a:ext cx="9843208" cy="5169876"/>
          </a:xfrm>
        </p:spPr>
        <p:txBody>
          <a:bodyPr>
            <a:normAutofit/>
          </a:bodyPr>
          <a:lstStyle/>
          <a:p>
            <a:pPr algn="ctr"/>
            <a:endParaRPr lang="en-US" sz="4000" b="1" dirty="0"/>
          </a:p>
          <a:p>
            <a:pPr algn="ctr"/>
            <a:endParaRPr lang="en-US" sz="4000" b="1" dirty="0"/>
          </a:p>
          <a:p>
            <a:pPr algn="ctr"/>
            <a:r>
              <a:rPr lang="en-US" sz="4000" b="1" dirty="0"/>
              <a:t>If the Holy Spirit was not present, would you notice?</a:t>
            </a:r>
            <a:endParaRPr lang="en-US" sz="4000" dirty="0"/>
          </a:p>
        </p:txBody>
      </p:sp>
    </p:spTree>
    <p:extLst>
      <p:ext uri="{BB962C8B-B14F-4D97-AF65-F5344CB8AC3E}">
        <p14:creationId xmlns:p14="http://schemas.microsoft.com/office/powerpoint/2010/main" val="1358613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56739-DF5C-49A3-9683-33AD603671E6}"/>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26EA1282-77E5-4342-A19F-9BF26FD39E73}"/>
              </a:ext>
            </a:extLst>
          </p:cNvPr>
          <p:cNvSpPr>
            <a:spLocks noGrp="1"/>
          </p:cNvSpPr>
          <p:nvPr>
            <p:ph idx="1"/>
          </p:nvPr>
        </p:nvSpPr>
        <p:spPr/>
        <p:txBody>
          <a:bodyPr>
            <a:normAutofit/>
          </a:bodyPr>
          <a:lstStyle/>
          <a:p>
            <a:pPr marL="463360" lvl="0" indent="-457200" algn="l">
              <a:buFont typeface="Arial" panose="020B0604020202020204" pitchFamily="34" charset="0"/>
              <a:buChar char="•"/>
            </a:pPr>
            <a:r>
              <a:rPr lang="en-US" sz="3200" b="1" dirty="0"/>
              <a:t>We think of the Holy Spirit as a </a:t>
            </a:r>
            <a:r>
              <a:rPr lang="en-US" sz="3200" b="1" i="1" u="sng" dirty="0"/>
              <a:t>what</a:t>
            </a:r>
            <a:r>
              <a:rPr lang="en-US" sz="3200" b="1" dirty="0"/>
              <a:t> rather than a </a:t>
            </a:r>
            <a:r>
              <a:rPr lang="en-US" sz="3200" b="1" i="1" u="sng" dirty="0"/>
              <a:t>who</a:t>
            </a:r>
            <a:r>
              <a:rPr lang="en-US" sz="3200" b="1" dirty="0"/>
              <a:t>. </a:t>
            </a:r>
            <a:endParaRPr lang="en-US" sz="3200" dirty="0"/>
          </a:p>
          <a:p>
            <a:pPr marL="463360" lvl="0" indent="-457200" algn="l">
              <a:buFont typeface="Arial" panose="020B0604020202020204" pitchFamily="34" charset="0"/>
              <a:buChar char="•"/>
            </a:pPr>
            <a:r>
              <a:rPr lang="en-US" sz="3200" b="1" dirty="0"/>
              <a:t>We speak of the Holy Spirit as an </a:t>
            </a:r>
            <a:r>
              <a:rPr lang="en-US" sz="3200" b="1" i="1" u="sng" dirty="0"/>
              <a:t>it</a:t>
            </a:r>
            <a:r>
              <a:rPr lang="en-US" sz="3200" b="1" dirty="0"/>
              <a:t> rather than </a:t>
            </a:r>
            <a:r>
              <a:rPr lang="en-US" sz="3200" b="1" i="1" u="sng" dirty="0"/>
              <a:t>He</a:t>
            </a:r>
            <a:r>
              <a:rPr lang="en-US" sz="3200" b="1" u="sng" dirty="0"/>
              <a:t>. </a:t>
            </a:r>
            <a:endParaRPr lang="en-US" sz="3200" dirty="0"/>
          </a:p>
          <a:p>
            <a:pPr marL="463360" indent="-457200" algn="l">
              <a:buFont typeface="Arial" panose="020B0604020202020204" pitchFamily="34" charset="0"/>
              <a:buChar char="•"/>
            </a:pPr>
            <a:r>
              <a:rPr lang="en-US" sz="3200" b="1" dirty="0"/>
              <a:t>We relate to the Holy Spirit as a </a:t>
            </a:r>
            <a:r>
              <a:rPr lang="en-US" sz="3200" b="1" i="1" u="sng" dirty="0"/>
              <a:t>force</a:t>
            </a:r>
            <a:r>
              <a:rPr lang="en-US" sz="3200" b="1" dirty="0"/>
              <a:t> rather than a </a:t>
            </a:r>
            <a:r>
              <a:rPr lang="en-US" sz="3200" b="1" i="1" u="sng" dirty="0"/>
              <a:t>friend</a:t>
            </a:r>
            <a:r>
              <a:rPr lang="en-US" sz="3200" b="1" dirty="0"/>
              <a:t>.</a:t>
            </a:r>
            <a:endParaRPr lang="en-US" sz="3200" dirty="0"/>
          </a:p>
        </p:txBody>
      </p:sp>
    </p:spTree>
    <p:extLst>
      <p:ext uri="{BB962C8B-B14F-4D97-AF65-F5344CB8AC3E}">
        <p14:creationId xmlns:p14="http://schemas.microsoft.com/office/powerpoint/2010/main" val="79985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p:txBody>
          <a:bodyPr>
            <a:normAutofit fontScale="90000"/>
          </a:bodyPr>
          <a:lstStyle/>
          <a:p>
            <a:r>
              <a:rPr lang="en-US" sz="5400" dirty="0">
                <a:solidFill>
                  <a:srgbClr val="FFC000"/>
                </a:solidFill>
                <a:latin typeface="ChunkFive" pitchFamily="2" charset="0"/>
                <a:ea typeface="ChunkFive" pitchFamily="2" charset="0"/>
              </a:rPr>
              <a:t>The Promise of the Holy Spirit</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213339"/>
            <a:ext cx="9843208" cy="5169876"/>
          </a:xfrm>
        </p:spPr>
        <p:txBody>
          <a:bodyPr>
            <a:normAutofit lnSpcReduction="10000"/>
          </a:bodyPr>
          <a:lstStyle/>
          <a:p>
            <a:r>
              <a:rPr lang="en-US" dirty="0"/>
              <a:t>"</a:t>
            </a:r>
            <a:r>
              <a:rPr lang="en-US" b="1" dirty="0"/>
              <a:t>5 Jesus answered, “Most assuredly, I say to you, unless one is born of water and the Spirit, he cannot enter the kingdom of God. "6 That which is born of the flesh is flesh, and that which is born of the Spirit is spirit. "7 Do not marvel that I said to you, ‘You must be born again.’ "8 The wind blows where it wishes, and you hear the sound of it, but cannot tell where it comes from and where it goes. So is everyone who is born of the Spirit.”" </a:t>
            </a:r>
            <a:br>
              <a:rPr lang="en-US" b="1" dirty="0"/>
            </a:br>
            <a:r>
              <a:rPr lang="en-US" b="1" dirty="0"/>
              <a:t>- John 3:5–8 (NKJV)</a:t>
            </a:r>
            <a:endParaRPr lang="en-US" dirty="0"/>
          </a:p>
          <a:p>
            <a:endParaRPr lang="en-US" dirty="0"/>
          </a:p>
        </p:txBody>
      </p:sp>
    </p:spTree>
    <p:extLst>
      <p:ext uri="{BB962C8B-B14F-4D97-AF65-F5344CB8AC3E}">
        <p14:creationId xmlns:p14="http://schemas.microsoft.com/office/powerpoint/2010/main" val="53797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p:txBody>
          <a:bodyPr>
            <a:normAutofit fontScale="90000"/>
          </a:bodyPr>
          <a:lstStyle/>
          <a:p>
            <a:r>
              <a:rPr lang="en-US" sz="5400" dirty="0">
                <a:solidFill>
                  <a:srgbClr val="FFC000"/>
                </a:solidFill>
                <a:latin typeface="ChunkFive" pitchFamily="2" charset="0"/>
                <a:ea typeface="ChunkFive" pitchFamily="2" charset="0"/>
              </a:rPr>
              <a:t>The Promise of the Holy Spirit</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213339"/>
            <a:ext cx="9843208" cy="5169876"/>
          </a:xfrm>
        </p:spPr>
        <p:txBody>
          <a:bodyPr>
            <a:normAutofit fontScale="85000" lnSpcReduction="20000"/>
          </a:bodyPr>
          <a:lstStyle/>
          <a:p>
            <a:r>
              <a:rPr lang="en-US" dirty="0"/>
              <a:t>"</a:t>
            </a:r>
            <a:r>
              <a:rPr lang="en-US" b="1" dirty="0"/>
              <a:t>7 Nevertheless I tell you the truth. It is to your advantage that I go away; for if I do not go away, the Helper will not come to you; but if I depart, I will send Him to you. "8 And when He has come, He will convict the world of sin, and of righteousness, and of judgment: "9 of sin, because they do not believe in Me; "10 of righteousness, because I go to My Father and you see Me no more; "11 of judgment, because the ruler of this world is judged. "12 “I still have many things to say to you, but you cannot bear </a:t>
            </a:r>
            <a:r>
              <a:rPr lang="en-US" b="1" i="1" dirty="0"/>
              <a:t>them</a:t>
            </a:r>
            <a:r>
              <a:rPr lang="en-US" b="1" dirty="0"/>
              <a:t> now. "13 However, when He, the Spirit of truth, has come, He will guide you into all truth; for He will not speak on His own </a:t>
            </a:r>
            <a:r>
              <a:rPr lang="en-US" b="1" i="1" dirty="0"/>
              <a:t>authority,</a:t>
            </a:r>
            <a:r>
              <a:rPr lang="en-US" b="1" dirty="0"/>
              <a:t> but whatever He hears He will speak; and He will tell you things to come." </a:t>
            </a:r>
            <a:br>
              <a:rPr lang="en-US" b="1" dirty="0"/>
            </a:br>
            <a:r>
              <a:rPr lang="en-US" b="1" dirty="0"/>
              <a:t>- John 16:7–13 (NKJV)</a:t>
            </a:r>
            <a:endParaRPr lang="en-US" dirty="0"/>
          </a:p>
        </p:txBody>
      </p:sp>
    </p:spTree>
    <p:extLst>
      <p:ext uri="{BB962C8B-B14F-4D97-AF65-F5344CB8AC3E}">
        <p14:creationId xmlns:p14="http://schemas.microsoft.com/office/powerpoint/2010/main" val="3711826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p:txBody>
          <a:bodyPr>
            <a:normAutofit fontScale="90000"/>
          </a:bodyPr>
          <a:lstStyle/>
          <a:p>
            <a:r>
              <a:rPr lang="en-US" sz="5400" dirty="0">
                <a:solidFill>
                  <a:srgbClr val="FFC000"/>
                </a:solidFill>
                <a:latin typeface="ChunkFive" pitchFamily="2" charset="0"/>
                <a:ea typeface="ChunkFive" pitchFamily="2" charset="0"/>
              </a:rPr>
              <a:t>The Promise of the Holy Spirit</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213339"/>
            <a:ext cx="9843208" cy="5169876"/>
          </a:xfrm>
        </p:spPr>
        <p:txBody>
          <a:bodyPr>
            <a:normAutofit/>
          </a:bodyPr>
          <a:lstStyle/>
          <a:p>
            <a:r>
              <a:rPr lang="en-US" dirty="0"/>
              <a:t>	"</a:t>
            </a:r>
            <a:r>
              <a:rPr lang="en-US" b="1" dirty="0"/>
              <a:t>5 for John truly baptized with water, but you shall be baptized with the Holy Spirit not many days from now.”" </a:t>
            </a:r>
            <a:br>
              <a:rPr lang="en-US" b="1" dirty="0"/>
            </a:br>
            <a:r>
              <a:rPr lang="en-US" b="1" dirty="0"/>
              <a:t>- Acts 1:5 (NKJV)</a:t>
            </a:r>
            <a:endParaRPr lang="en-US" dirty="0"/>
          </a:p>
        </p:txBody>
      </p:sp>
    </p:spTree>
    <p:extLst>
      <p:ext uri="{BB962C8B-B14F-4D97-AF65-F5344CB8AC3E}">
        <p14:creationId xmlns:p14="http://schemas.microsoft.com/office/powerpoint/2010/main" val="2332113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p:txBody>
          <a:bodyPr>
            <a:normAutofit fontScale="90000"/>
          </a:bodyPr>
          <a:lstStyle/>
          <a:p>
            <a:r>
              <a:rPr lang="en-US" sz="5400" dirty="0">
                <a:solidFill>
                  <a:srgbClr val="FFC000"/>
                </a:solidFill>
                <a:latin typeface="ChunkFive" pitchFamily="2" charset="0"/>
                <a:ea typeface="ChunkFive" pitchFamily="2" charset="0"/>
              </a:rPr>
              <a:t>The Promise of the Holy Spirit</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213339"/>
            <a:ext cx="9843208" cy="5169876"/>
          </a:xfrm>
        </p:spPr>
        <p:txBody>
          <a:bodyPr>
            <a:normAutofit/>
          </a:bodyPr>
          <a:lstStyle/>
          <a:p>
            <a:r>
              <a:rPr lang="en-US" dirty="0"/>
              <a:t>"</a:t>
            </a:r>
            <a:r>
              <a:rPr lang="en-US" b="1" dirty="0"/>
              <a:t>17 </a:t>
            </a:r>
            <a:r>
              <a:rPr lang="en-US" b="1" i="1" dirty="0"/>
              <a:t>‘And</a:t>
            </a:r>
            <a:r>
              <a:rPr lang="en-US" b="1" dirty="0"/>
              <a:t> </a:t>
            </a:r>
            <a:r>
              <a:rPr lang="en-US" b="1" i="1" dirty="0"/>
              <a:t>it shall come to pass in the last days, says God,</a:t>
            </a:r>
            <a:r>
              <a:rPr lang="en-US" b="1" dirty="0"/>
              <a:t> </a:t>
            </a:r>
            <a:r>
              <a:rPr lang="en-US" b="1" i="1" dirty="0"/>
              <a:t>That </a:t>
            </a:r>
            <a:r>
              <a:rPr lang="en-US" b="1" i="1" u="sng" dirty="0"/>
              <a:t>I will pour out of My Spirit on all flesh</a:t>
            </a:r>
            <a:r>
              <a:rPr lang="en-US" b="1" i="1" dirty="0"/>
              <a:t>;</a:t>
            </a:r>
            <a:r>
              <a:rPr lang="en-US" b="1" dirty="0"/>
              <a:t> Your sons and your daughters shall prophesy, Your young men shall see visions, Your old men shall dream dreams. "18 </a:t>
            </a:r>
            <a:r>
              <a:rPr lang="en-US" b="1" i="1" dirty="0"/>
              <a:t>And on My menservants and on My maidservants</a:t>
            </a:r>
            <a:r>
              <a:rPr lang="en-US" b="1" dirty="0"/>
              <a:t> </a:t>
            </a:r>
            <a:r>
              <a:rPr lang="en-US" b="1" u="sng" dirty="0"/>
              <a:t>I will pour out My Spirit in those days</a:t>
            </a:r>
            <a:r>
              <a:rPr lang="en-US" b="1" dirty="0"/>
              <a:t>; </a:t>
            </a:r>
            <a:r>
              <a:rPr lang="en-US" b="1" i="1" dirty="0"/>
              <a:t>And they shall prophesy</a:t>
            </a:r>
            <a:r>
              <a:rPr lang="en-US" b="1" dirty="0"/>
              <a:t>." </a:t>
            </a:r>
            <a:br>
              <a:rPr lang="en-US" b="1" dirty="0"/>
            </a:br>
            <a:r>
              <a:rPr lang="en-US" b="1" dirty="0"/>
              <a:t>- Acts 2:17–18 (NKJV)</a:t>
            </a:r>
            <a:endParaRPr lang="en-US" dirty="0"/>
          </a:p>
        </p:txBody>
      </p:sp>
    </p:spTree>
    <p:extLst>
      <p:ext uri="{BB962C8B-B14F-4D97-AF65-F5344CB8AC3E}">
        <p14:creationId xmlns:p14="http://schemas.microsoft.com/office/powerpoint/2010/main" val="204541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p:txBody>
          <a:bodyPr>
            <a:normAutofit fontScale="90000"/>
          </a:bodyPr>
          <a:lstStyle/>
          <a:p>
            <a:r>
              <a:rPr lang="en-US" sz="5400" dirty="0">
                <a:solidFill>
                  <a:srgbClr val="FFC000"/>
                </a:solidFill>
                <a:latin typeface="ChunkFive" pitchFamily="2" charset="0"/>
                <a:ea typeface="ChunkFive" pitchFamily="2" charset="0"/>
              </a:rPr>
              <a:t>The Promise of the Holy Spirit</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213339"/>
            <a:ext cx="9843208" cy="5169876"/>
          </a:xfrm>
        </p:spPr>
        <p:txBody>
          <a:bodyPr>
            <a:normAutofit/>
          </a:bodyPr>
          <a:lstStyle/>
          <a:p>
            <a:r>
              <a:rPr lang="en-US" dirty="0"/>
              <a:t>"</a:t>
            </a:r>
            <a:r>
              <a:rPr lang="en-US" b="1" dirty="0"/>
              <a:t>15 “If you love Me, keep My commandments. "16 And I will pray the Father, and He will give you another Helper, that </a:t>
            </a:r>
            <a:r>
              <a:rPr lang="en-US" b="1" u="sng" dirty="0"/>
              <a:t>He may abide with you forever</a:t>
            </a:r>
            <a:r>
              <a:rPr lang="en-US" b="1" dirty="0"/>
              <a:t>—"17 the Spirit of truth, whom the world cannot receive, because it neither sees Him nor knows Him; but you know Him, for He dwells with you and will be in you." </a:t>
            </a:r>
            <a:br>
              <a:rPr lang="en-US" b="1" dirty="0"/>
            </a:br>
            <a:r>
              <a:rPr lang="en-US" b="1" dirty="0"/>
              <a:t>- John 14:15–17 (NKJV)</a:t>
            </a:r>
            <a:endParaRPr lang="en-US" dirty="0"/>
          </a:p>
        </p:txBody>
      </p:sp>
    </p:spTree>
    <p:extLst>
      <p:ext uri="{BB962C8B-B14F-4D97-AF65-F5344CB8AC3E}">
        <p14:creationId xmlns:p14="http://schemas.microsoft.com/office/powerpoint/2010/main" val="111474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E910-E1CB-4129-8C21-ADD734898899}"/>
              </a:ext>
            </a:extLst>
          </p:cNvPr>
          <p:cNvSpPr>
            <a:spLocks noGrp="1"/>
          </p:cNvSpPr>
          <p:nvPr>
            <p:ph type="title"/>
          </p:nvPr>
        </p:nvSpPr>
        <p:spPr/>
        <p:txBody>
          <a:bodyPr>
            <a:normAutofit/>
          </a:bodyPr>
          <a:lstStyle/>
          <a:p>
            <a:pPr algn="l"/>
            <a:r>
              <a:rPr lang="en-US" sz="5400" dirty="0">
                <a:solidFill>
                  <a:srgbClr val="FFC000"/>
                </a:solidFill>
                <a:latin typeface="ChunkFive" pitchFamily="2" charset="0"/>
                <a:ea typeface="ChunkFive" pitchFamily="2" charset="0"/>
              </a:rPr>
              <a:t>Our Question</a:t>
            </a:r>
          </a:p>
        </p:txBody>
      </p:sp>
      <p:sp>
        <p:nvSpPr>
          <p:cNvPr id="3" name="Content Placeholder 2">
            <a:extLst>
              <a:ext uri="{FF2B5EF4-FFF2-40B4-BE49-F238E27FC236}">
                <a16:creationId xmlns:a16="http://schemas.microsoft.com/office/drawing/2014/main" id="{9728D460-9BF7-47D4-B867-619BFD655906}"/>
              </a:ext>
            </a:extLst>
          </p:cNvPr>
          <p:cNvSpPr>
            <a:spLocks noGrp="1"/>
          </p:cNvSpPr>
          <p:nvPr>
            <p:ph idx="1"/>
          </p:nvPr>
        </p:nvSpPr>
        <p:spPr>
          <a:xfrm>
            <a:off x="1316348" y="1213339"/>
            <a:ext cx="9843208" cy="5169876"/>
          </a:xfrm>
        </p:spPr>
        <p:txBody>
          <a:bodyPr>
            <a:normAutofit/>
          </a:bodyPr>
          <a:lstStyle/>
          <a:p>
            <a:pPr algn="ctr"/>
            <a:endParaRPr lang="en-US" sz="4000" b="1" dirty="0"/>
          </a:p>
          <a:p>
            <a:pPr algn="ctr"/>
            <a:endParaRPr lang="en-US" sz="4000" b="1" dirty="0"/>
          </a:p>
          <a:p>
            <a:pPr algn="ctr"/>
            <a:r>
              <a:rPr lang="en-US" sz="4000" b="1" dirty="0"/>
              <a:t>If the Holy Spirit was not present, would you notice?</a:t>
            </a:r>
            <a:endParaRPr lang="en-US" sz="4000" dirty="0"/>
          </a:p>
        </p:txBody>
      </p:sp>
    </p:spTree>
    <p:extLst>
      <p:ext uri="{BB962C8B-B14F-4D97-AF65-F5344CB8AC3E}">
        <p14:creationId xmlns:p14="http://schemas.microsoft.com/office/powerpoint/2010/main" val="1268968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TM16401375[[fn=Madison]]</Template>
  <TotalTime>255</TotalTime>
  <Words>2542</Words>
  <Application>Microsoft Office PowerPoint</Application>
  <PresentationFormat>Widescreen</PresentationFormat>
  <Paragraphs>60</Paragraphs>
  <Slides>23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Alfphabet</vt:lpstr>
      <vt:lpstr>Arial</vt:lpstr>
      <vt:lpstr>Arias</vt:lpstr>
      <vt:lpstr>Bank Gothic</vt:lpstr>
      <vt:lpstr>ChunkFive</vt:lpstr>
      <vt:lpstr>FTY IRONHORSE NCV</vt:lpstr>
      <vt:lpstr>MS Shell Dlg 2</vt:lpstr>
      <vt:lpstr>Trebuchet MS</vt:lpstr>
      <vt:lpstr>Wingdings</vt:lpstr>
      <vt:lpstr>Wingdings 3</vt:lpstr>
      <vt:lpstr>Madison</vt:lpstr>
      <vt:lpstr>PowerPoint Presentation</vt:lpstr>
      <vt:lpstr>Wind &amp; Fire</vt:lpstr>
      <vt:lpstr>The Person of the Holy Spirit</vt:lpstr>
      <vt:lpstr>The Promise of the Holy Spirit</vt:lpstr>
      <vt:lpstr>The Promise of the Holy Spirit</vt:lpstr>
      <vt:lpstr>The Promise of the Holy Spirit</vt:lpstr>
      <vt:lpstr>The Promise of the Holy Spirit</vt:lpstr>
      <vt:lpstr>The Promise of the Holy Spirit</vt:lpstr>
      <vt:lpstr>Our Question</vt:lpstr>
      <vt:lpstr>Evidence of the  Spirit Living In Us</vt:lpstr>
      <vt:lpstr>Evidence of the  Spirit Living In Us</vt:lpstr>
      <vt:lpstr>Evidence of the  Spirit Living In Us</vt:lpstr>
      <vt:lpstr>Evidence of the  Spirit Living In Us</vt:lpstr>
      <vt:lpstr>Evidence of the  Spirit Living In Us</vt:lpstr>
      <vt:lpstr>Evidence of the  Spirit Living In Us</vt:lpstr>
      <vt:lpstr>Evidence of the  Spirit Living In Us</vt:lpstr>
      <vt:lpstr>Evidence of the  Spirit Living In Us</vt:lpstr>
      <vt:lpstr>Evidence of the  Spirit Living In Us</vt:lpstr>
      <vt:lpstr>Evidence of the  Spirit Living In Us</vt:lpstr>
      <vt:lpstr>Evidence of the  Spirit Living In Us</vt:lpstr>
      <vt:lpstr>Evidence of the  Spirit Living In Us</vt:lpstr>
      <vt:lpstr>Evidence of the  Spirit Living In Us</vt:lpstr>
      <vt:lpstr>Our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&amp; Spirit</dc:title>
  <dc:creator>Michel Mahler</dc:creator>
  <cp:lastModifiedBy>Michel Mahler</cp:lastModifiedBy>
  <cp:revision>39</cp:revision>
  <dcterms:created xsi:type="dcterms:W3CDTF">2019-08-03T19:52:27Z</dcterms:created>
  <dcterms:modified xsi:type="dcterms:W3CDTF">2019-08-11T13:50:21Z</dcterms:modified>
</cp:coreProperties>
</file>