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17"/>
  </p:notesMasterIdLst>
  <p:handoutMasterIdLst>
    <p:handoutMasterId r:id="rId18"/>
  </p:handoutMasterIdLst>
  <p:sldIdLst>
    <p:sldId id="256" r:id="rId5"/>
    <p:sldId id="262" r:id="rId6"/>
    <p:sldId id="267" r:id="rId7"/>
    <p:sldId id="263" r:id="rId8"/>
    <p:sldId id="268" r:id="rId9"/>
    <p:sldId id="269" r:id="rId10"/>
    <p:sldId id="270" r:id="rId11"/>
    <p:sldId id="259" r:id="rId12"/>
    <p:sldId id="275" r:id="rId13"/>
    <p:sldId id="272" r:id="rId14"/>
    <p:sldId id="274"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48" autoAdjust="0"/>
  </p:normalViewPr>
  <p:slideViewPr>
    <p:cSldViewPr snapToGrid="0">
      <p:cViewPr varScale="1">
        <p:scale>
          <a:sx n="41" d="100"/>
          <a:sy n="41" d="100"/>
        </p:scale>
        <p:origin x="53" y="331"/>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en-US"/>
        </a:p>
      </dgm:t>
    </dgm:pt>
    <dgm:pt modelId="{6750AC01-D39D-4F3A-9DC8-2A211EE986A2}">
      <dgm:prSet phldrT="[Text]"/>
      <dgm:spPr/>
      <dgm:t>
        <a:bodyPr/>
        <a:lstStyle/>
        <a:p>
          <a:pPr>
            <a:lnSpc>
              <a:spcPct val="100000"/>
            </a:lnSpc>
          </a:pPr>
          <a:r>
            <a:rPr lang="en-US" b="1" dirty="0">
              <a:effectLst>
                <a:glow rad="101600">
                  <a:srgbClr val="FF0000">
                    <a:alpha val="60000"/>
                  </a:srgbClr>
                </a:glow>
              </a:effectLst>
            </a:rPr>
            <a:t>Lesson #1: Let’s serve God without compromise. </a:t>
          </a:r>
          <a:endParaRPr lang="en-US" dirty="0">
            <a:effectLst>
              <a:glow rad="101600">
                <a:srgbClr val="FF0000">
                  <a:alpha val="60000"/>
                </a:srgbClr>
              </a:glow>
            </a:effectLst>
          </a:endParaRP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1"/>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1"/>
      <dgm:spPr/>
    </dgm:pt>
    <dgm:pt modelId="{429CABD1-4116-474B-81BF-735E2CA9DD00}" type="pres">
      <dgm:prSet presAssocID="{7E5AA53B-3EEE-4DE4-BB81-9044890C2946}" presName="dstNode" presStyleLbl="node1" presStyleIdx="0" presStyleCnt="1"/>
      <dgm:spPr/>
    </dgm:pt>
    <dgm:pt modelId="{58319267-C71E-43C9-94E1-827D0616C7A7}" type="pres">
      <dgm:prSet presAssocID="{6750AC01-D39D-4F3A-9DC8-2A211EE986A2}" presName="text_1" presStyleLbl="node1" presStyleIdx="0" presStyleCnt="1">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1"/>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4F65CC8F-B5A8-40BE-A32B-05862B543D6A}" type="presOf" srcId="{7E5AA53B-3EEE-4DE4-BB81-9044890C2946}" destId="{57806726-6E60-4ACC-9C1C-7DF9CC365A10}"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en-US"/>
        </a:p>
      </dgm:t>
    </dgm:pt>
    <dgm:pt modelId="{6750AC01-D39D-4F3A-9DC8-2A211EE986A2}">
      <dgm:prSet phldrT="[Text]" custT="1"/>
      <dgm:spPr/>
      <dgm:t>
        <a:bodyPr/>
        <a:lstStyle/>
        <a:p>
          <a:pPr>
            <a:lnSpc>
              <a:spcPct val="100000"/>
            </a:lnSpc>
          </a:pPr>
          <a:r>
            <a:rPr lang="en-US" sz="3200" b="1">
              <a:effectLst>
                <a:outerShdw blurRad="38100" dist="38100" dir="2700000" algn="tl">
                  <a:srgbClr val="000000">
                    <a:alpha val="43137"/>
                  </a:srgbClr>
                </a:outerShdw>
              </a:effectLst>
            </a:rPr>
            <a:t>Lesson #1: Let’s serve God without compromise. </a:t>
          </a:r>
          <a:endParaRPr lang="en-US" sz="3200" dirty="0">
            <a:effectLst>
              <a:outerShdw blurRad="38100" dist="38100" dir="2700000" algn="tl">
                <a:srgbClr val="000000">
                  <a:alpha val="43137"/>
                </a:srgbClr>
              </a:outerShdw>
            </a:effectLst>
          </a:endParaRP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custT="1"/>
      <dgm:spPr/>
      <dgm:t>
        <a:bodyPr/>
        <a:lstStyle/>
        <a:p>
          <a:pPr>
            <a:lnSpc>
              <a:spcPct val="100000"/>
            </a:lnSpc>
          </a:pPr>
          <a:r>
            <a:rPr lang="en-US" sz="3200" b="1" dirty="0">
              <a:effectLst>
                <a:glow rad="101600">
                  <a:srgbClr val="FF0000">
                    <a:alpha val="60000"/>
                  </a:srgbClr>
                </a:glow>
                <a:outerShdw blurRad="38100" dist="38100" dir="2700000" algn="tl">
                  <a:srgbClr val="000000">
                    <a:alpha val="43137"/>
                  </a:srgbClr>
                </a:outerShdw>
              </a:effectLst>
            </a:rPr>
            <a:t>Lesson #2 God is the solution to would-be problems.</a:t>
          </a:r>
          <a:r>
            <a:rPr lang="en-US" sz="3200" dirty="0">
              <a:effectLst>
                <a:glow rad="101600">
                  <a:srgbClr val="FF0000">
                    <a:alpha val="60000"/>
                  </a:srgbClr>
                </a:glow>
                <a:outerShdw blurRad="38100" dist="38100" dir="2700000" algn="tl">
                  <a:srgbClr val="000000">
                    <a:alpha val="43137"/>
                  </a:srgbClr>
                </a:outerShdw>
              </a:effectLst>
            </a:rPr>
            <a:t> </a:t>
          </a: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2"/>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2"/>
      <dgm:spPr/>
    </dgm:pt>
    <dgm:pt modelId="{429CABD1-4116-474B-81BF-735E2CA9DD00}" type="pres">
      <dgm:prSet presAssocID="{7E5AA53B-3EEE-4DE4-BB81-9044890C2946}" presName="dstNode" presStyleLbl="node1" presStyleIdx="0" presStyleCnt="2"/>
      <dgm:spPr/>
    </dgm:pt>
    <dgm:pt modelId="{58319267-C71E-43C9-94E1-827D0616C7A7}" type="pres">
      <dgm:prSet presAssocID="{6750AC01-D39D-4F3A-9DC8-2A211EE986A2}" presName="text_1" presStyleLbl="node1" presStyleIdx="0" presStyleCnt="2">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2"/>
      <dgm:spPr/>
    </dgm:pt>
    <dgm:pt modelId="{95DE6538-27BD-44AF-A1A8-CA8F6B10FDD2}" type="pres">
      <dgm:prSet presAssocID="{0BEF68B8-1228-47BB-83B5-7B9CD1E3F84E}" presName="text_2" presStyleLbl="node1" presStyleIdx="1" presStyleCnt="2">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2"/>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en-US"/>
        </a:p>
      </dgm:t>
    </dgm:pt>
    <dgm:pt modelId="{6750AC01-D39D-4F3A-9DC8-2A211EE986A2}">
      <dgm:prSet phldrT="[Text]" custT="1"/>
      <dgm:spPr/>
      <dgm:t>
        <a:bodyPr/>
        <a:lstStyle/>
        <a:p>
          <a:pPr>
            <a:lnSpc>
              <a:spcPct val="100000"/>
            </a:lnSpc>
          </a:pPr>
          <a:r>
            <a:rPr lang="en-US" sz="3200" b="1">
              <a:effectLst>
                <a:outerShdw blurRad="38100" dist="38100" dir="2700000" algn="tl">
                  <a:srgbClr val="000000">
                    <a:alpha val="43137"/>
                  </a:srgbClr>
                </a:outerShdw>
              </a:effectLst>
            </a:rPr>
            <a:t>Lesson #1: Let’s serve God without compromise. </a:t>
          </a:r>
          <a:endParaRPr lang="en-US" sz="3200" dirty="0">
            <a:effectLst>
              <a:outerShdw blurRad="38100" dist="38100" dir="2700000" algn="tl">
                <a:srgbClr val="000000">
                  <a:alpha val="43137"/>
                </a:srgbClr>
              </a:outerShdw>
            </a:effectLst>
          </a:endParaRPr>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0BEF68B8-1228-47BB-83B5-7B9CD1E3F84E}">
      <dgm:prSet phldrT="[Text]" custT="1"/>
      <dgm:spPr/>
      <dgm:t>
        <a:bodyPr/>
        <a:lstStyle/>
        <a:p>
          <a:pPr>
            <a:lnSpc>
              <a:spcPct val="100000"/>
            </a:lnSpc>
          </a:pPr>
          <a:r>
            <a:rPr lang="en-US" sz="3200" b="1">
              <a:effectLst>
                <a:outerShdw blurRad="38100" dist="38100" dir="2700000" algn="tl">
                  <a:srgbClr val="000000">
                    <a:alpha val="43137"/>
                  </a:srgbClr>
                </a:outerShdw>
              </a:effectLst>
            </a:rPr>
            <a:t>Lesson #2 God is the solution to would-be problems.</a:t>
          </a:r>
          <a:r>
            <a:rPr lang="en-US" sz="320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dgm:t>
    </dgm:pt>
    <dgm:pt modelId="{ED3A4BC2-B75A-4952-A38B-A42B5995DF05}" type="parTrans" cxnId="{EDEF4F82-1237-4639-A0F7-385C1897CE66}">
      <dgm:prSet/>
      <dgm:spPr/>
      <dgm:t>
        <a:bodyPr/>
        <a:lstStyle/>
        <a:p>
          <a:endParaRPr lang="en-US"/>
        </a:p>
      </dgm:t>
    </dgm:pt>
    <dgm:pt modelId="{FD949706-EDCC-4ADC-8EDF-8EDA49C92325}" type="sibTrans" cxnId="{EDEF4F82-1237-4639-A0F7-385C1897CE66}">
      <dgm:prSet/>
      <dgm:spPr/>
      <dgm:t>
        <a:bodyPr/>
        <a:lstStyle/>
        <a:p>
          <a:endParaRPr lang="en-US"/>
        </a:p>
      </dgm:t>
    </dgm:pt>
    <dgm:pt modelId="{DBE45CC1-183D-4159-8D77-7E42AC20CC1F}">
      <dgm:prSet phldrT="[Text]"/>
      <dgm:spPr/>
      <dgm:t>
        <a:bodyPr/>
        <a:lstStyle/>
        <a:p>
          <a:r>
            <a:rPr lang="en-US" b="1" dirty="0">
              <a:effectLst>
                <a:glow rad="101600">
                  <a:srgbClr val="FF0000">
                    <a:alpha val="60000"/>
                  </a:srgbClr>
                </a:glow>
                <a:outerShdw blurRad="38100" dist="38100" dir="2700000" algn="tl">
                  <a:srgbClr val="000000">
                    <a:alpha val="43137"/>
                  </a:srgbClr>
                </a:outerShdw>
              </a:effectLst>
            </a:rPr>
            <a:t>Lesson #3: God is the God who delivers us.</a:t>
          </a:r>
          <a:r>
            <a:rPr lang="en-US" dirty="0">
              <a:effectLst>
                <a:glow rad="101600">
                  <a:srgbClr val="FF0000">
                    <a:alpha val="60000"/>
                  </a:srgbClr>
                </a:glow>
                <a:outerShdw blurRad="38100" dist="38100" dir="2700000" algn="tl">
                  <a:srgbClr val="000000">
                    <a:alpha val="43137"/>
                  </a:srgbClr>
                </a:outerShdw>
              </a:effectLst>
            </a:rPr>
            <a:t> </a:t>
          </a:r>
        </a:p>
      </dgm:t>
    </dgm:pt>
    <dgm:pt modelId="{4DF4F979-D40E-4D6C-9A97-D58EA8D57AE7}" type="parTrans" cxnId="{E5D8757B-6361-4594-9370-4E52E932B2CE}">
      <dgm:prSet/>
      <dgm:spPr/>
      <dgm:t>
        <a:bodyPr/>
        <a:lstStyle/>
        <a:p>
          <a:endParaRPr lang="en-US"/>
        </a:p>
      </dgm:t>
    </dgm:pt>
    <dgm:pt modelId="{D83AE9B5-1822-444C-99C6-9DDF7C078330}" type="sibTrans" cxnId="{E5D8757B-6361-4594-9370-4E52E932B2CE}">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47A64307-5034-4745-B1AD-8192C648C1FF}" type="pres">
      <dgm:prSet presAssocID="{DBE45CC1-183D-4159-8D77-7E42AC20CC1F}" presName="text_3" presStyleLbl="node1" presStyleIdx="2" presStyleCnt="3">
        <dgm:presLayoutVars>
          <dgm:bulletEnabled val="1"/>
        </dgm:presLayoutVars>
      </dgm:prSet>
      <dgm:spPr/>
    </dgm:pt>
    <dgm:pt modelId="{ED561D43-EE8C-4F94-A9C3-355B57EF0EA3}" type="pres">
      <dgm:prSet presAssocID="{DBE45CC1-183D-4159-8D77-7E42AC20CC1F}" presName="accent_3" presStyleCnt="0"/>
      <dgm:spPr/>
    </dgm:pt>
    <dgm:pt modelId="{0173295E-9AE6-4FD6-B1BB-7AFE91902C91}" type="pres">
      <dgm:prSet presAssocID="{DBE45CC1-183D-4159-8D77-7E42AC20CC1F}"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D78CFF50-03D0-4E05-9B03-3F13BEADA518}" type="presOf" srcId="{DBE45CC1-183D-4159-8D77-7E42AC20CC1F}" destId="{47A64307-5034-4745-B1AD-8192C648C1FF}" srcOrd="0" destOrd="0" presId="urn:microsoft.com/office/officeart/2008/layout/VerticalCurvedList"/>
    <dgm:cxn modelId="{E5D8757B-6361-4594-9370-4E52E932B2CE}" srcId="{7E5AA53B-3EEE-4DE4-BB81-9044890C2946}" destId="{DBE45CC1-183D-4159-8D77-7E42AC20CC1F}" srcOrd="2" destOrd="0" parTransId="{4DF4F979-D40E-4D6C-9A97-D58EA8D57AE7}" sibTransId="{D83AE9B5-1822-444C-99C6-9DDF7C078330}"/>
    <dgm:cxn modelId="{EDEF4F82-1237-4639-A0F7-385C1897CE66}" srcId="{7E5AA53B-3EEE-4DE4-BB81-9044890C2946}" destId="{0BEF68B8-1228-47BB-83B5-7B9CD1E3F84E}" srcOrd="1" destOrd="0" parTransId="{ED3A4BC2-B75A-4952-A38B-A42B5995DF05}" sibTransId="{FD949706-EDCC-4ADC-8EDF-8EDA49C92325}"/>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181F2F18-38B6-466E-AD4D-FD5083902350}" type="presParOf" srcId="{90561C55-3C6E-4D53-85E1-2C50BCDDA392}" destId="{47A64307-5034-4745-B1AD-8192C648C1FF}" srcOrd="5" destOrd="0" presId="urn:microsoft.com/office/officeart/2008/layout/VerticalCurvedList"/>
    <dgm:cxn modelId="{54B04DB6-03C3-49F3-912A-37317C0ED481}" type="presParOf" srcId="{90561C55-3C6E-4D53-85E1-2C50BCDDA392}" destId="{ED561D43-EE8C-4F94-A9C3-355B57EF0EA3}" srcOrd="6" destOrd="0" presId="urn:microsoft.com/office/officeart/2008/layout/VerticalCurvedList"/>
    <dgm:cxn modelId="{A3061E28-7E4E-49EA-A696-B83D28065EEB}" type="presParOf" srcId="{ED561D43-EE8C-4F94-A9C3-355B57EF0EA3}" destId="{0173295E-9AE6-4FD6-B1BB-7AFE91902C9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3691885" y="-618397"/>
          <a:ext cx="4800732" cy="4800732"/>
        </a:xfrm>
        <a:prstGeom prst="blockArc">
          <a:avLst>
            <a:gd name="adj1" fmla="val 18900000"/>
            <a:gd name="adj2" fmla="val 2700000"/>
            <a:gd name="adj3" fmla="val 450"/>
          </a:avLst>
        </a:prstGeom>
        <a:noFill/>
        <a:ln w="22225"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319267-C71E-43C9-94E1-827D0616C7A7}">
      <dsp:nvSpPr>
        <dsp:cNvPr id="0" name=""/>
        <dsp:cNvSpPr/>
      </dsp:nvSpPr>
      <dsp:spPr>
        <a:xfrm>
          <a:off x="1082976" y="915587"/>
          <a:ext cx="9860717" cy="1732762"/>
        </a:xfrm>
        <a:prstGeom prst="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14438" tIns="127000" rIns="127000" bIns="127000" numCol="1" spcCol="1270" anchor="ctr" anchorCtr="0">
          <a:noAutofit/>
        </a:bodyPr>
        <a:lstStyle/>
        <a:p>
          <a:pPr marL="0" lvl="0" indent="0" algn="l" defTabSz="2222500">
            <a:lnSpc>
              <a:spcPct val="100000"/>
            </a:lnSpc>
            <a:spcBef>
              <a:spcPct val="0"/>
            </a:spcBef>
            <a:spcAft>
              <a:spcPct val="35000"/>
            </a:spcAft>
            <a:buNone/>
          </a:pPr>
          <a:r>
            <a:rPr lang="en-US" sz="5000" b="1" kern="1200" dirty="0">
              <a:effectLst>
                <a:glow rad="101600">
                  <a:srgbClr val="FF0000">
                    <a:alpha val="60000"/>
                  </a:srgbClr>
                </a:glow>
              </a:effectLst>
            </a:rPr>
            <a:t>Lesson #1: Let’s serve God without compromise. </a:t>
          </a:r>
          <a:endParaRPr lang="en-US" sz="5000" kern="1200" dirty="0">
            <a:effectLst>
              <a:glow rad="101600">
                <a:srgbClr val="FF0000">
                  <a:alpha val="60000"/>
                </a:srgbClr>
              </a:glow>
            </a:effectLst>
          </a:endParaRPr>
        </a:p>
      </dsp:txBody>
      <dsp:txXfrm>
        <a:off x="1082976" y="915587"/>
        <a:ext cx="9860717" cy="1732762"/>
      </dsp:txXfrm>
    </dsp:sp>
    <dsp:sp modelId="{07CB3071-D555-47DA-A36A-69EB91531FD8}">
      <dsp:nvSpPr>
        <dsp:cNvPr id="0" name=""/>
        <dsp:cNvSpPr/>
      </dsp:nvSpPr>
      <dsp:spPr>
        <a:xfrm>
          <a:off x="0" y="698992"/>
          <a:ext cx="2165953" cy="216595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00085" y="-618397"/>
          <a:ext cx="4800732" cy="4800732"/>
        </a:xfrm>
        <a:prstGeom prst="blockArc">
          <a:avLst>
            <a:gd name="adj1" fmla="val 18900000"/>
            <a:gd name="adj2" fmla="val 2700000"/>
            <a:gd name="adj3" fmla="val 450"/>
          </a:avLst>
        </a:prstGeom>
        <a:noFill/>
        <a:ln w="22225"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319267-C71E-43C9-94E1-827D0616C7A7}">
      <dsp:nvSpPr>
        <dsp:cNvPr id="0" name=""/>
        <dsp:cNvSpPr/>
      </dsp:nvSpPr>
      <dsp:spPr>
        <a:xfrm>
          <a:off x="655140" y="509144"/>
          <a:ext cx="10269753" cy="1018145"/>
        </a:xfrm>
        <a:prstGeom prst="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8153" tIns="81280" rIns="81280" bIns="81280" numCol="1" spcCol="1270" anchor="ctr" anchorCtr="0">
          <a:noAutofit/>
        </a:bodyPr>
        <a:lstStyle/>
        <a:p>
          <a:pPr marL="0" lvl="0" indent="0" algn="l" defTabSz="1422400">
            <a:lnSpc>
              <a:spcPct val="100000"/>
            </a:lnSpc>
            <a:spcBef>
              <a:spcPct val="0"/>
            </a:spcBef>
            <a:spcAft>
              <a:spcPct val="35000"/>
            </a:spcAft>
            <a:buNone/>
          </a:pPr>
          <a:r>
            <a:rPr lang="en-US" sz="3200" b="1" kern="1200">
              <a:effectLst>
                <a:outerShdw blurRad="38100" dist="38100" dir="2700000" algn="tl">
                  <a:srgbClr val="000000">
                    <a:alpha val="43137"/>
                  </a:srgbClr>
                </a:outerShdw>
              </a:effectLst>
            </a:rPr>
            <a:t>Lesson #1: Let’s serve God without compromise. </a:t>
          </a:r>
          <a:endParaRPr lang="en-US" sz="3200" kern="1200" dirty="0">
            <a:effectLst>
              <a:outerShdw blurRad="38100" dist="38100" dir="2700000" algn="tl">
                <a:srgbClr val="000000">
                  <a:alpha val="43137"/>
                </a:srgbClr>
              </a:outerShdw>
            </a:effectLst>
          </a:endParaRPr>
        </a:p>
      </dsp:txBody>
      <dsp:txXfrm>
        <a:off x="655140" y="509144"/>
        <a:ext cx="10269753" cy="1018145"/>
      </dsp:txXfrm>
    </dsp:sp>
    <dsp:sp modelId="{07CB3071-D555-47DA-A36A-69EB91531FD8}">
      <dsp:nvSpPr>
        <dsp:cNvPr id="0" name=""/>
        <dsp:cNvSpPr/>
      </dsp:nvSpPr>
      <dsp:spPr>
        <a:xfrm>
          <a:off x="18799" y="381875"/>
          <a:ext cx="1272682" cy="12726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5DE6538-27BD-44AF-A1A8-CA8F6B10FDD2}">
      <dsp:nvSpPr>
        <dsp:cNvPr id="0" name=""/>
        <dsp:cNvSpPr/>
      </dsp:nvSpPr>
      <dsp:spPr>
        <a:xfrm>
          <a:off x="655140" y="2036648"/>
          <a:ext cx="10269753" cy="1018145"/>
        </a:xfrm>
        <a:prstGeom prst="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8153" tIns="81280" rIns="81280" bIns="81280" numCol="1" spcCol="1270" anchor="ctr" anchorCtr="0">
          <a:noAutofit/>
        </a:bodyPr>
        <a:lstStyle/>
        <a:p>
          <a:pPr marL="0" lvl="0" indent="0" algn="l" defTabSz="1422400">
            <a:lnSpc>
              <a:spcPct val="100000"/>
            </a:lnSpc>
            <a:spcBef>
              <a:spcPct val="0"/>
            </a:spcBef>
            <a:spcAft>
              <a:spcPct val="35000"/>
            </a:spcAft>
            <a:buNone/>
          </a:pPr>
          <a:r>
            <a:rPr lang="en-US" sz="3200" b="1" kern="1200" dirty="0">
              <a:effectLst>
                <a:glow rad="101600">
                  <a:srgbClr val="FF0000">
                    <a:alpha val="60000"/>
                  </a:srgbClr>
                </a:glow>
                <a:outerShdw blurRad="38100" dist="38100" dir="2700000" algn="tl">
                  <a:srgbClr val="000000">
                    <a:alpha val="43137"/>
                  </a:srgbClr>
                </a:outerShdw>
              </a:effectLst>
            </a:rPr>
            <a:t>Lesson #2 God is the solution to would-be problems.</a:t>
          </a:r>
          <a:r>
            <a:rPr lang="en-US" sz="3200" kern="1200" dirty="0">
              <a:effectLst>
                <a:glow rad="101600">
                  <a:srgbClr val="FF0000">
                    <a:alpha val="60000"/>
                  </a:srgbClr>
                </a:glow>
                <a:outerShdw blurRad="38100" dist="38100" dir="2700000" algn="tl">
                  <a:srgbClr val="000000">
                    <a:alpha val="43137"/>
                  </a:srgbClr>
                </a:outerShdw>
              </a:effectLst>
            </a:rPr>
            <a:t> </a:t>
          </a:r>
        </a:p>
      </dsp:txBody>
      <dsp:txXfrm>
        <a:off x="655140" y="2036648"/>
        <a:ext cx="10269753" cy="1018145"/>
      </dsp:txXfrm>
    </dsp:sp>
    <dsp:sp modelId="{3F8116AC-FAC3-4E95-9865-93CCFEB191B9}">
      <dsp:nvSpPr>
        <dsp:cNvPr id="0" name=""/>
        <dsp:cNvSpPr/>
      </dsp:nvSpPr>
      <dsp:spPr>
        <a:xfrm>
          <a:off x="18799" y="1909379"/>
          <a:ext cx="1272682" cy="12726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962213" y="-760335"/>
          <a:ext cx="5909828" cy="5909828"/>
        </a:xfrm>
        <a:prstGeom prst="blockArc">
          <a:avLst>
            <a:gd name="adj1" fmla="val 18900000"/>
            <a:gd name="adj2" fmla="val 2700000"/>
            <a:gd name="adj3" fmla="val 365"/>
          </a:avLst>
        </a:prstGeom>
        <a:noFill/>
        <a:ln w="22225"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319267-C71E-43C9-94E1-827D0616C7A7}">
      <dsp:nvSpPr>
        <dsp:cNvPr id="0" name=""/>
        <dsp:cNvSpPr/>
      </dsp:nvSpPr>
      <dsp:spPr>
        <a:xfrm>
          <a:off x="609463" y="438915"/>
          <a:ext cx="10497843" cy="877831"/>
        </a:xfrm>
        <a:prstGeom prst="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6779" tIns="81280" rIns="81280" bIns="81280" numCol="1" spcCol="1270" anchor="ctr" anchorCtr="0">
          <a:noAutofit/>
        </a:bodyPr>
        <a:lstStyle/>
        <a:p>
          <a:pPr marL="0" lvl="0" indent="0" algn="l" defTabSz="1422400">
            <a:lnSpc>
              <a:spcPct val="100000"/>
            </a:lnSpc>
            <a:spcBef>
              <a:spcPct val="0"/>
            </a:spcBef>
            <a:spcAft>
              <a:spcPct val="35000"/>
            </a:spcAft>
            <a:buNone/>
          </a:pPr>
          <a:r>
            <a:rPr lang="en-US" sz="3200" b="1" kern="1200">
              <a:effectLst>
                <a:outerShdw blurRad="38100" dist="38100" dir="2700000" algn="tl">
                  <a:srgbClr val="000000">
                    <a:alpha val="43137"/>
                  </a:srgbClr>
                </a:outerShdw>
              </a:effectLst>
            </a:rPr>
            <a:t>Lesson #1: Let’s serve God without compromise. </a:t>
          </a:r>
          <a:endParaRPr lang="en-US" sz="3200" kern="1200" dirty="0">
            <a:effectLst>
              <a:outerShdw blurRad="38100" dist="38100" dir="2700000" algn="tl">
                <a:srgbClr val="000000">
                  <a:alpha val="43137"/>
                </a:srgbClr>
              </a:outerShdw>
            </a:effectLst>
          </a:endParaRPr>
        </a:p>
      </dsp:txBody>
      <dsp:txXfrm>
        <a:off x="609463" y="438915"/>
        <a:ext cx="10497843" cy="877831"/>
      </dsp:txXfrm>
    </dsp:sp>
    <dsp:sp modelId="{07CB3071-D555-47DA-A36A-69EB91531FD8}">
      <dsp:nvSpPr>
        <dsp:cNvPr id="0" name=""/>
        <dsp:cNvSpPr/>
      </dsp:nvSpPr>
      <dsp:spPr>
        <a:xfrm>
          <a:off x="60818" y="329186"/>
          <a:ext cx="1097289" cy="10972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5DE6538-27BD-44AF-A1A8-CA8F6B10FDD2}">
      <dsp:nvSpPr>
        <dsp:cNvPr id="0" name=""/>
        <dsp:cNvSpPr/>
      </dsp:nvSpPr>
      <dsp:spPr>
        <a:xfrm>
          <a:off x="928555" y="1755663"/>
          <a:ext cx="10178751" cy="877831"/>
        </a:xfrm>
        <a:prstGeom prst="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6779" tIns="81280" rIns="81280" bIns="81280" numCol="1" spcCol="1270" anchor="ctr" anchorCtr="0">
          <a:noAutofit/>
        </a:bodyPr>
        <a:lstStyle/>
        <a:p>
          <a:pPr marL="0" lvl="0" indent="0" algn="l" defTabSz="1422400">
            <a:lnSpc>
              <a:spcPct val="100000"/>
            </a:lnSpc>
            <a:spcBef>
              <a:spcPct val="0"/>
            </a:spcBef>
            <a:spcAft>
              <a:spcPct val="35000"/>
            </a:spcAft>
            <a:buNone/>
          </a:pPr>
          <a:r>
            <a:rPr lang="en-US" sz="3200" b="1" kern="1200">
              <a:effectLst>
                <a:outerShdw blurRad="38100" dist="38100" dir="2700000" algn="tl">
                  <a:srgbClr val="000000">
                    <a:alpha val="43137"/>
                  </a:srgbClr>
                </a:outerShdw>
              </a:effectLst>
            </a:rPr>
            <a:t>Lesson #2 God is the solution to would-be problems.</a:t>
          </a:r>
          <a:r>
            <a:rPr lang="en-US" sz="3200" kern="120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dsp:txBody>
      <dsp:txXfrm>
        <a:off x="928555" y="1755663"/>
        <a:ext cx="10178751" cy="877831"/>
      </dsp:txXfrm>
    </dsp:sp>
    <dsp:sp modelId="{3F8116AC-FAC3-4E95-9865-93CCFEB191B9}">
      <dsp:nvSpPr>
        <dsp:cNvPr id="0" name=""/>
        <dsp:cNvSpPr/>
      </dsp:nvSpPr>
      <dsp:spPr>
        <a:xfrm>
          <a:off x="379910" y="1645934"/>
          <a:ext cx="1097289" cy="10972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7A64307-5034-4745-B1AD-8192C648C1FF}">
      <dsp:nvSpPr>
        <dsp:cNvPr id="0" name=""/>
        <dsp:cNvSpPr/>
      </dsp:nvSpPr>
      <dsp:spPr>
        <a:xfrm>
          <a:off x="609463" y="3072410"/>
          <a:ext cx="10497843" cy="877831"/>
        </a:xfrm>
        <a:prstGeom prst="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6779"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effectLst>
                <a:glow rad="101600">
                  <a:srgbClr val="FF0000">
                    <a:alpha val="60000"/>
                  </a:srgbClr>
                </a:glow>
                <a:outerShdw blurRad="38100" dist="38100" dir="2700000" algn="tl">
                  <a:srgbClr val="000000">
                    <a:alpha val="43137"/>
                  </a:srgbClr>
                </a:outerShdw>
              </a:effectLst>
            </a:rPr>
            <a:t>Lesson #3: God is the God who delivers us.</a:t>
          </a:r>
          <a:r>
            <a:rPr lang="en-US" sz="3800" kern="1200" dirty="0">
              <a:effectLst>
                <a:glow rad="101600">
                  <a:srgbClr val="FF0000">
                    <a:alpha val="60000"/>
                  </a:srgbClr>
                </a:glow>
                <a:outerShdw blurRad="38100" dist="38100" dir="2700000" algn="tl">
                  <a:srgbClr val="000000">
                    <a:alpha val="43137"/>
                  </a:srgbClr>
                </a:outerShdw>
              </a:effectLst>
            </a:rPr>
            <a:t> </a:t>
          </a:r>
        </a:p>
      </dsp:txBody>
      <dsp:txXfrm>
        <a:off x="609463" y="3072410"/>
        <a:ext cx="10497843" cy="877831"/>
      </dsp:txXfrm>
    </dsp:sp>
    <dsp:sp modelId="{0173295E-9AE6-4FD6-B1BB-7AFE91902C91}">
      <dsp:nvSpPr>
        <dsp:cNvPr id="0" name=""/>
        <dsp:cNvSpPr/>
      </dsp:nvSpPr>
      <dsp:spPr>
        <a:xfrm>
          <a:off x="60818" y="2962681"/>
          <a:ext cx="1097289" cy="10972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44646B-21C0-410B-BA17-64C59EB292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89392C-F5C5-4C38-94CE-455C7F402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9A4FD-FAFB-4CDA-9DC5-D20CA18269A9}" type="datetimeFigureOut">
              <a:rPr lang="en-US" smtClean="0"/>
              <a:t>2/1/2020</a:t>
            </a:fld>
            <a:endParaRPr lang="en-US" dirty="0"/>
          </a:p>
        </p:txBody>
      </p:sp>
      <p:sp>
        <p:nvSpPr>
          <p:cNvPr id="4" name="Footer Placeholder 3">
            <a:extLst>
              <a:ext uri="{FF2B5EF4-FFF2-40B4-BE49-F238E27FC236}">
                <a16:creationId xmlns:a16="http://schemas.microsoft.com/office/drawing/2014/main" id="{A62F3D2C-86D2-4CEA-B1B8-750885E16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A6D5F72-69F2-4B4B-A943-B04C4B1E3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EBA49-8001-49C3-9348-74483362155A}" type="slidenum">
              <a:rPr lang="en-US" smtClean="0"/>
              <a:t>‹#›</a:t>
            </a:fld>
            <a:endParaRPr lang="en-US" dirty="0"/>
          </a:p>
        </p:txBody>
      </p:sp>
    </p:spTree>
    <p:extLst>
      <p:ext uri="{BB962C8B-B14F-4D97-AF65-F5344CB8AC3E}">
        <p14:creationId xmlns:p14="http://schemas.microsoft.com/office/powerpoint/2010/main" val="274790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1E35E-F34C-4F0E-B8A1-D9F5F49CB3AD}" type="datetimeFigureOut">
              <a:rPr lang="en-US" smtClean="0"/>
              <a:t>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F15BC-4AA1-41C4-8C26-91A7E3BB93DC}" type="slidenum">
              <a:rPr lang="en-US" smtClean="0"/>
              <a:t>‹#›</a:t>
            </a:fld>
            <a:endParaRPr lang="en-US" dirty="0"/>
          </a:p>
        </p:txBody>
      </p:sp>
    </p:spTree>
    <p:extLst>
      <p:ext uri="{BB962C8B-B14F-4D97-AF65-F5344CB8AC3E}">
        <p14:creationId xmlns:p14="http://schemas.microsoft.com/office/powerpoint/2010/main" val="141346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a:t>
            </a:fld>
            <a:endParaRPr lang="en-US" dirty="0"/>
          </a:p>
        </p:txBody>
      </p:sp>
    </p:spTree>
    <p:extLst>
      <p:ext uri="{BB962C8B-B14F-4D97-AF65-F5344CB8AC3E}">
        <p14:creationId xmlns:p14="http://schemas.microsoft.com/office/powerpoint/2010/main" val="41500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8</a:t>
            </a:fld>
            <a:endParaRPr lang="en-US" dirty="0"/>
          </a:p>
        </p:txBody>
      </p:sp>
    </p:spTree>
    <p:extLst>
      <p:ext uri="{BB962C8B-B14F-4D97-AF65-F5344CB8AC3E}">
        <p14:creationId xmlns:p14="http://schemas.microsoft.com/office/powerpoint/2010/main" val="166735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10</a:t>
            </a:fld>
            <a:endParaRPr lang="en-US" dirty="0"/>
          </a:p>
        </p:txBody>
      </p:sp>
    </p:spTree>
    <p:extLst>
      <p:ext uri="{BB962C8B-B14F-4D97-AF65-F5344CB8AC3E}">
        <p14:creationId xmlns:p14="http://schemas.microsoft.com/office/powerpoint/2010/main" val="253485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F15BC-4AA1-41C4-8C26-91A7E3BB93DC}" type="slidenum">
              <a:rPr lang="en-US" smtClean="0"/>
              <a:t>11</a:t>
            </a:fld>
            <a:endParaRPr lang="en-US" dirty="0"/>
          </a:p>
        </p:txBody>
      </p:sp>
    </p:spTree>
    <p:extLst>
      <p:ext uri="{BB962C8B-B14F-4D97-AF65-F5344CB8AC3E}">
        <p14:creationId xmlns:p14="http://schemas.microsoft.com/office/powerpoint/2010/main" val="80450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2/1/2020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40286" y="2180496"/>
            <a:ext cx="11170521" cy="4388255"/>
          </a:xfrm>
        </p:spPr>
        <p:txBody>
          <a:bodyPr>
            <a:normAutofit/>
          </a:bodyPr>
          <a:lstStyle>
            <a:lvl1pPr marL="0" indent="0" algn="r">
              <a:buNone/>
              <a:defRPr sz="3600"/>
            </a:lvl1pPr>
            <a:lvl2pPr marL="324000" indent="0" algn="r">
              <a:buNone/>
              <a:defRPr sz="3200"/>
            </a:lvl2pPr>
            <a:lvl3pPr marL="630000" indent="0" algn="r">
              <a:buNone/>
              <a:defRPr sz="2800"/>
            </a:lvl3pPr>
            <a:lvl4pPr marL="1008000" indent="0" algn="r">
              <a:buNone/>
              <a:defRPr sz="2400"/>
            </a:lvl4pPr>
            <a:lvl5pPr marL="1368000" indent="0" algn="r">
              <a:buNone/>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981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2/1/2020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The God Who Delivers</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sz="2400" b="1" i="1" dirty="0">
                <a:solidFill>
                  <a:srgbClr val="FFC000"/>
                </a:solidFill>
              </a:rPr>
              <a:t>Daniel 3:1-25</a:t>
            </a:r>
            <a:endParaRPr lang="en-US" sz="2400" dirty="0">
              <a:solidFill>
                <a:srgbClr val="FFC000"/>
              </a:solidFill>
            </a:endParaRPr>
          </a:p>
        </p:txBody>
      </p:sp>
    </p:spTree>
    <p:extLst>
      <p:ext uri="{BB962C8B-B14F-4D97-AF65-F5344CB8AC3E}">
        <p14:creationId xmlns:p14="http://schemas.microsoft.com/office/powerpoint/2010/main" val="1487700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Digital Communications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24500442"/>
              </p:ext>
            </p:extLst>
          </p:nvPr>
        </p:nvGraphicFramePr>
        <p:xfrm>
          <a:off x="719571" y="2198254"/>
          <a:ext cx="10943694"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1622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0"/>
            <a:ext cx="12191980" cy="6857990"/>
          </a:xfrm>
          <a:prstGeom prst="rect">
            <a:avLst/>
          </a:prstGeom>
        </p:spPr>
      </p:pic>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Digital Communications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610609824"/>
              </p:ext>
            </p:extLst>
          </p:nvPr>
        </p:nvGraphicFramePr>
        <p:xfrm>
          <a:off x="719570" y="2198254"/>
          <a:ext cx="11167629" cy="438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1976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C004-73A4-44C0-98B6-72FD03422DDC}"/>
              </a:ext>
            </a:extLst>
          </p:cNvPr>
          <p:cNvSpPr>
            <a:spLocks noGrp="1"/>
          </p:cNvSpPr>
          <p:nvPr>
            <p:ph type="title"/>
          </p:nvPr>
        </p:nvSpPr>
        <p:spPr/>
        <p:txBody>
          <a:bodyPr>
            <a:normAutofit/>
          </a:bodyPr>
          <a:lstStyle/>
          <a:p>
            <a:r>
              <a:rPr lang="en-US" b="1" dirty="0"/>
              <a:t>Psalm 56:11 (NKJV)</a:t>
            </a:r>
            <a:endParaRPr lang="en-US" dirty="0"/>
          </a:p>
        </p:txBody>
      </p:sp>
      <p:sp>
        <p:nvSpPr>
          <p:cNvPr id="3" name="Content Placeholder 2">
            <a:extLst>
              <a:ext uri="{FF2B5EF4-FFF2-40B4-BE49-F238E27FC236}">
                <a16:creationId xmlns:a16="http://schemas.microsoft.com/office/drawing/2014/main" id="{257CAAD4-4675-4109-A24E-F39A8013FE57}"/>
              </a:ext>
            </a:extLst>
          </p:cNvPr>
          <p:cNvSpPr>
            <a:spLocks noGrp="1"/>
          </p:cNvSpPr>
          <p:nvPr>
            <p:ph idx="1"/>
          </p:nvPr>
        </p:nvSpPr>
        <p:spPr/>
        <p:txBody>
          <a:bodyPr/>
          <a:lstStyle/>
          <a:p>
            <a:r>
              <a:rPr lang="en-US" dirty="0"/>
              <a:t>"</a:t>
            </a:r>
            <a:r>
              <a:rPr lang="en-US" b="1" dirty="0"/>
              <a:t>11 In God I have put my trust; I will not be afraid. What can man do to me?" </a:t>
            </a:r>
            <a:endParaRPr lang="en-US" dirty="0"/>
          </a:p>
        </p:txBody>
      </p:sp>
    </p:spTree>
    <p:extLst>
      <p:ext uri="{BB962C8B-B14F-4D97-AF65-F5344CB8AC3E}">
        <p14:creationId xmlns:p14="http://schemas.microsoft.com/office/powerpoint/2010/main" val="662243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4AA4E-0535-40BC-B1F6-0EF211FAE61E}"/>
              </a:ext>
            </a:extLst>
          </p:cNvPr>
          <p:cNvPicPr/>
          <p:nvPr/>
        </p:nvPicPr>
        <p:blipFill>
          <a:blip r:embed="rId2"/>
          <a:stretch>
            <a:fillRect/>
          </a:stretch>
        </p:blipFill>
        <p:spPr>
          <a:xfrm>
            <a:off x="1029477" y="-1"/>
            <a:ext cx="10133045" cy="6866709"/>
          </a:xfrm>
          <a:prstGeom prst="rect">
            <a:avLst/>
          </a:prstGeom>
        </p:spPr>
      </p:pic>
      <p:sp>
        <p:nvSpPr>
          <p:cNvPr id="5" name="Rectangle 4">
            <a:extLst>
              <a:ext uri="{FF2B5EF4-FFF2-40B4-BE49-F238E27FC236}">
                <a16:creationId xmlns:a16="http://schemas.microsoft.com/office/drawing/2014/main" id="{7DE85B56-B057-4AD0-9B62-41DC320E344C}"/>
              </a:ext>
            </a:extLst>
          </p:cNvPr>
          <p:cNvSpPr/>
          <p:nvPr/>
        </p:nvSpPr>
        <p:spPr>
          <a:xfrm>
            <a:off x="0" y="0"/>
            <a:ext cx="102947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45873D-CC81-41D9-80E4-1621895674A4}"/>
              </a:ext>
            </a:extLst>
          </p:cNvPr>
          <p:cNvSpPr/>
          <p:nvPr/>
        </p:nvSpPr>
        <p:spPr>
          <a:xfrm>
            <a:off x="11162523" y="8709"/>
            <a:ext cx="1029477" cy="68492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152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85B56-B057-4AD0-9B62-41DC320E344C}"/>
              </a:ext>
            </a:extLst>
          </p:cNvPr>
          <p:cNvSpPr/>
          <p:nvPr/>
        </p:nvSpPr>
        <p:spPr>
          <a:xfrm>
            <a:off x="0" y="0"/>
            <a:ext cx="102947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45873D-CC81-41D9-80E4-1621895674A4}"/>
              </a:ext>
            </a:extLst>
          </p:cNvPr>
          <p:cNvSpPr/>
          <p:nvPr/>
        </p:nvSpPr>
        <p:spPr>
          <a:xfrm>
            <a:off x="11162523" y="8709"/>
            <a:ext cx="1029477" cy="68492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B649CC3-C1B5-4D94-B48B-206B64270B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77" y="0"/>
            <a:ext cx="10133046" cy="6849290"/>
          </a:xfrm>
          <a:prstGeom prst="rect">
            <a:avLst/>
          </a:prstGeom>
          <a:noFill/>
        </p:spPr>
      </p:pic>
    </p:spTree>
    <p:extLst>
      <p:ext uri="{BB962C8B-B14F-4D97-AF65-F5344CB8AC3E}">
        <p14:creationId xmlns:p14="http://schemas.microsoft.com/office/powerpoint/2010/main" val="951014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A56A-805B-405C-B4C4-9B1C95FBFC68}"/>
              </a:ext>
            </a:extLst>
          </p:cNvPr>
          <p:cNvSpPr>
            <a:spLocks noGrp="1"/>
          </p:cNvSpPr>
          <p:nvPr>
            <p:ph type="title"/>
          </p:nvPr>
        </p:nvSpPr>
        <p:spPr/>
        <p:txBody>
          <a:bodyPr/>
          <a:lstStyle/>
          <a:p>
            <a:r>
              <a:rPr lang="en-US" b="1" dirty="0"/>
              <a:t>Daniel 3:15 (NKJV)</a:t>
            </a:r>
            <a:endParaRPr lang="en-US" dirty="0"/>
          </a:p>
        </p:txBody>
      </p:sp>
      <p:sp>
        <p:nvSpPr>
          <p:cNvPr id="3" name="Content Placeholder 2">
            <a:extLst>
              <a:ext uri="{FF2B5EF4-FFF2-40B4-BE49-F238E27FC236}">
                <a16:creationId xmlns:a16="http://schemas.microsoft.com/office/drawing/2014/main" id="{EE19C492-9A2F-4A08-AA99-B194CA1EDCE3}"/>
              </a:ext>
            </a:extLst>
          </p:cNvPr>
          <p:cNvSpPr>
            <a:spLocks noGrp="1"/>
          </p:cNvSpPr>
          <p:nvPr>
            <p:ph idx="1"/>
          </p:nvPr>
        </p:nvSpPr>
        <p:spPr/>
        <p:txBody>
          <a:bodyPr>
            <a:normAutofit lnSpcReduction="10000"/>
          </a:bodyPr>
          <a:lstStyle/>
          <a:p>
            <a:r>
              <a:rPr lang="en-US" dirty="0"/>
              <a:t>"</a:t>
            </a:r>
            <a:r>
              <a:rPr lang="en-US" b="1" dirty="0"/>
              <a:t>15 Now if you are ready at the time you hear the sound of the horn, flute, harp, lyre, </a:t>
            </a:r>
            <a:r>
              <a:rPr lang="en-US" b="1" i="1" dirty="0"/>
              <a:t>and</a:t>
            </a:r>
            <a:r>
              <a:rPr lang="en-US" b="1" dirty="0"/>
              <a:t> psaltery, in symphony with all kinds of music, and you fall down and worship the image which I have made, </a:t>
            </a:r>
            <a:r>
              <a:rPr lang="en-US" b="1" i="1" dirty="0"/>
              <a:t>good!</a:t>
            </a:r>
            <a:r>
              <a:rPr lang="en-US" b="1" dirty="0"/>
              <a:t> But if you do not worship, you shall be cast immediately into the midst of a burning fiery furnace. And </a:t>
            </a:r>
            <a:r>
              <a:rPr lang="en-US" b="1" dirty="0">
                <a:highlight>
                  <a:srgbClr val="FFFF00"/>
                </a:highlight>
              </a:rPr>
              <a:t>who </a:t>
            </a:r>
            <a:r>
              <a:rPr lang="en-US" b="1" i="1" dirty="0">
                <a:highlight>
                  <a:srgbClr val="FFFF00"/>
                </a:highlight>
              </a:rPr>
              <a:t>is</a:t>
            </a:r>
            <a:r>
              <a:rPr lang="en-US" b="1" dirty="0">
                <a:highlight>
                  <a:srgbClr val="FFFF00"/>
                </a:highlight>
              </a:rPr>
              <a:t> the god who will deliver you from my hands</a:t>
            </a:r>
            <a:r>
              <a:rPr lang="en-US" b="1" dirty="0"/>
              <a:t>?”" </a:t>
            </a:r>
            <a:endParaRPr lang="en-US" dirty="0"/>
          </a:p>
        </p:txBody>
      </p:sp>
    </p:spTree>
    <p:extLst>
      <p:ext uri="{BB962C8B-B14F-4D97-AF65-F5344CB8AC3E}">
        <p14:creationId xmlns:p14="http://schemas.microsoft.com/office/powerpoint/2010/main" val="3546694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DF78-4713-47D7-9258-4F0B4083AFD0}"/>
              </a:ext>
            </a:extLst>
          </p:cNvPr>
          <p:cNvSpPr>
            <a:spLocks noGrp="1"/>
          </p:cNvSpPr>
          <p:nvPr>
            <p:ph type="title"/>
          </p:nvPr>
        </p:nvSpPr>
        <p:spPr/>
        <p:txBody>
          <a:bodyPr/>
          <a:lstStyle/>
          <a:p>
            <a:r>
              <a:rPr lang="en-US" b="1" dirty="0"/>
              <a:t>Daniel 3:16–18 (NKJV)</a:t>
            </a:r>
            <a:endParaRPr lang="en-US" dirty="0"/>
          </a:p>
        </p:txBody>
      </p:sp>
      <p:sp>
        <p:nvSpPr>
          <p:cNvPr id="3" name="Content Placeholder 2">
            <a:extLst>
              <a:ext uri="{FF2B5EF4-FFF2-40B4-BE49-F238E27FC236}">
                <a16:creationId xmlns:a16="http://schemas.microsoft.com/office/drawing/2014/main" id="{E9E71F7A-79D9-4D32-93F8-B85E9F0E912C}"/>
              </a:ext>
            </a:extLst>
          </p:cNvPr>
          <p:cNvSpPr>
            <a:spLocks noGrp="1"/>
          </p:cNvSpPr>
          <p:nvPr>
            <p:ph idx="1"/>
          </p:nvPr>
        </p:nvSpPr>
        <p:spPr/>
        <p:txBody>
          <a:bodyPr>
            <a:normAutofit fontScale="92500"/>
          </a:bodyPr>
          <a:lstStyle/>
          <a:p>
            <a:r>
              <a:rPr lang="en-US" dirty="0"/>
              <a:t>"</a:t>
            </a:r>
            <a:r>
              <a:rPr lang="en-US" b="1" dirty="0"/>
              <a:t>16 Shadrach, Meshach, and Abed-</a:t>
            </a:r>
            <a:r>
              <a:rPr lang="en-US" b="1" dirty="0" err="1"/>
              <a:t>Nego</a:t>
            </a:r>
            <a:r>
              <a:rPr lang="en-US" b="1" dirty="0"/>
              <a:t> answered and said to the king, “O Nebuchadnezzar, we have no need to answer you in this matter. "17 If that </a:t>
            </a:r>
            <a:r>
              <a:rPr lang="en-US" b="1" i="1" dirty="0"/>
              <a:t>is the case,</a:t>
            </a:r>
            <a:r>
              <a:rPr lang="en-US" b="1" dirty="0"/>
              <a:t> </a:t>
            </a:r>
            <a:r>
              <a:rPr lang="en-US" b="1" dirty="0">
                <a:highlight>
                  <a:srgbClr val="FFFF00"/>
                </a:highlight>
              </a:rPr>
              <a:t>our God whom we serve is able to deliver us</a:t>
            </a:r>
            <a:r>
              <a:rPr lang="en-US" b="1" dirty="0"/>
              <a:t> from the burning fiery furnace, and He will deliver </a:t>
            </a:r>
            <a:r>
              <a:rPr lang="en-US" b="1" i="1" dirty="0"/>
              <a:t>us</a:t>
            </a:r>
            <a:r>
              <a:rPr lang="en-US" b="1" dirty="0"/>
              <a:t> from your hand, O king. "18 But if not, let it be known to you, O king, that we do not serve your gods, nor will we worship the gold image which you have set up.”" </a:t>
            </a:r>
            <a:endParaRPr lang="en-US" dirty="0"/>
          </a:p>
        </p:txBody>
      </p:sp>
    </p:spTree>
    <p:extLst>
      <p:ext uri="{BB962C8B-B14F-4D97-AF65-F5344CB8AC3E}">
        <p14:creationId xmlns:p14="http://schemas.microsoft.com/office/powerpoint/2010/main" val="1385232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6268-64FA-4BA8-8EFF-CB0AD7D43F08}"/>
              </a:ext>
            </a:extLst>
          </p:cNvPr>
          <p:cNvSpPr>
            <a:spLocks noGrp="1"/>
          </p:cNvSpPr>
          <p:nvPr>
            <p:ph type="title"/>
          </p:nvPr>
        </p:nvSpPr>
        <p:spPr/>
        <p:txBody>
          <a:bodyPr/>
          <a:lstStyle/>
          <a:p>
            <a:r>
              <a:rPr lang="en-US" b="1" dirty="0"/>
              <a:t>Daniel 3:26 (NKJV)</a:t>
            </a:r>
            <a:endParaRPr lang="en-US" dirty="0"/>
          </a:p>
        </p:txBody>
      </p:sp>
      <p:sp>
        <p:nvSpPr>
          <p:cNvPr id="3" name="Content Placeholder 2">
            <a:extLst>
              <a:ext uri="{FF2B5EF4-FFF2-40B4-BE49-F238E27FC236}">
                <a16:creationId xmlns:a16="http://schemas.microsoft.com/office/drawing/2014/main" id="{EFF788A9-9DA3-4EB0-BDDB-36252B24D098}"/>
              </a:ext>
            </a:extLst>
          </p:cNvPr>
          <p:cNvSpPr>
            <a:spLocks noGrp="1"/>
          </p:cNvSpPr>
          <p:nvPr>
            <p:ph idx="1"/>
          </p:nvPr>
        </p:nvSpPr>
        <p:spPr>
          <a:xfrm>
            <a:off x="440287" y="2161835"/>
            <a:ext cx="11170521" cy="4388255"/>
          </a:xfrm>
        </p:spPr>
        <p:txBody>
          <a:bodyPr/>
          <a:lstStyle/>
          <a:p>
            <a:r>
              <a:rPr lang="en-US" dirty="0"/>
              <a:t>"</a:t>
            </a:r>
            <a:r>
              <a:rPr lang="en-US" b="1" dirty="0"/>
              <a:t>26 Then Nebuchadnezzar went near the mouth of the burning fiery furnace </a:t>
            </a:r>
            <a:r>
              <a:rPr lang="en-US" b="1" i="1" dirty="0"/>
              <a:t>and</a:t>
            </a:r>
            <a:r>
              <a:rPr lang="en-US" b="1" dirty="0"/>
              <a:t> spoke, saying, “Shadrach, Meshach, and Abed-</a:t>
            </a:r>
            <a:r>
              <a:rPr lang="en-US" b="1" dirty="0" err="1"/>
              <a:t>Nego</a:t>
            </a:r>
            <a:r>
              <a:rPr lang="en-US" b="1" dirty="0"/>
              <a:t>, </a:t>
            </a:r>
            <a:r>
              <a:rPr lang="en-US" b="1" dirty="0">
                <a:highlight>
                  <a:srgbClr val="FFFF00"/>
                </a:highlight>
              </a:rPr>
              <a:t>servants of the Most High God</a:t>
            </a:r>
            <a:r>
              <a:rPr lang="en-US" b="1" dirty="0"/>
              <a:t>, come out, and come </a:t>
            </a:r>
            <a:r>
              <a:rPr lang="en-US" b="1" i="1" dirty="0"/>
              <a:t>here</a:t>
            </a:r>
            <a:r>
              <a:rPr lang="en-US" b="1" dirty="0"/>
              <a:t>.” Then Shadrach, Meshach, and Abed-</a:t>
            </a:r>
            <a:r>
              <a:rPr lang="en-US" b="1" dirty="0" err="1"/>
              <a:t>Nego</a:t>
            </a:r>
            <a:r>
              <a:rPr lang="en-US" b="1" dirty="0"/>
              <a:t> came from the midst of the fire." </a:t>
            </a:r>
            <a:endParaRPr lang="en-US" dirty="0"/>
          </a:p>
          <a:p>
            <a:endParaRPr lang="en-US" dirty="0"/>
          </a:p>
        </p:txBody>
      </p:sp>
    </p:spTree>
    <p:extLst>
      <p:ext uri="{BB962C8B-B14F-4D97-AF65-F5344CB8AC3E}">
        <p14:creationId xmlns:p14="http://schemas.microsoft.com/office/powerpoint/2010/main" val="3158355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3167-5607-4520-939A-9DC02BB73EF4}"/>
              </a:ext>
            </a:extLst>
          </p:cNvPr>
          <p:cNvSpPr>
            <a:spLocks noGrp="1"/>
          </p:cNvSpPr>
          <p:nvPr>
            <p:ph type="title"/>
          </p:nvPr>
        </p:nvSpPr>
        <p:spPr/>
        <p:txBody>
          <a:bodyPr/>
          <a:lstStyle/>
          <a:p>
            <a:r>
              <a:rPr lang="en-US" b="1" dirty="0"/>
              <a:t>Daniel 3:28–29 (NKJV)</a:t>
            </a:r>
            <a:endParaRPr lang="en-US" dirty="0"/>
          </a:p>
        </p:txBody>
      </p:sp>
      <p:sp>
        <p:nvSpPr>
          <p:cNvPr id="3" name="Content Placeholder 2">
            <a:extLst>
              <a:ext uri="{FF2B5EF4-FFF2-40B4-BE49-F238E27FC236}">
                <a16:creationId xmlns:a16="http://schemas.microsoft.com/office/drawing/2014/main" id="{26F207B6-851B-4F0E-BC3C-6F05A852752C}"/>
              </a:ext>
            </a:extLst>
          </p:cNvPr>
          <p:cNvSpPr>
            <a:spLocks noGrp="1"/>
          </p:cNvSpPr>
          <p:nvPr>
            <p:ph idx="1"/>
          </p:nvPr>
        </p:nvSpPr>
        <p:spPr/>
        <p:txBody>
          <a:bodyPr>
            <a:normAutofit fontScale="85000" lnSpcReduction="20000"/>
          </a:bodyPr>
          <a:lstStyle/>
          <a:p>
            <a:r>
              <a:rPr lang="en-US" dirty="0"/>
              <a:t>"</a:t>
            </a:r>
            <a:r>
              <a:rPr lang="en-US" b="1" dirty="0"/>
              <a:t>28 …“Blessed be the God of Shadrach, Meshach, and Abed-</a:t>
            </a:r>
            <a:r>
              <a:rPr lang="en-US" b="1" dirty="0" err="1"/>
              <a:t>Nego</a:t>
            </a:r>
            <a:r>
              <a:rPr lang="en-US" b="1" dirty="0"/>
              <a:t>, who sent His Angel and delivered His servants who trusted in Him, and they have frustrated the king’s word, and yielded their bodies, that they should not serve nor worship any god except their own God! "29 Therefore I make a decree that any people, nation, or language which speaks anything amiss against the God of Shadrach, Meshach, and Abed-</a:t>
            </a:r>
            <a:r>
              <a:rPr lang="en-US" b="1" dirty="0" err="1"/>
              <a:t>Nego</a:t>
            </a:r>
            <a:r>
              <a:rPr lang="en-US" b="1" dirty="0"/>
              <a:t> shall be cut in pieces, and their houses shall be made an ash heap; because there is no other God who can deliver like this.”"</a:t>
            </a:r>
            <a:endParaRPr lang="en-US" dirty="0"/>
          </a:p>
          <a:p>
            <a:endParaRPr lang="en-US" dirty="0"/>
          </a:p>
        </p:txBody>
      </p:sp>
    </p:spTree>
    <p:extLst>
      <p:ext uri="{BB962C8B-B14F-4D97-AF65-F5344CB8AC3E}">
        <p14:creationId xmlns:p14="http://schemas.microsoft.com/office/powerpoint/2010/main" val="38741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Digital Communications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438052858"/>
              </p:ext>
            </p:extLst>
          </p:nvPr>
        </p:nvGraphicFramePr>
        <p:xfrm>
          <a:off x="719571" y="2198254"/>
          <a:ext cx="10943694"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397F-26FC-487E-B95B-26614D56399C}"/>
              </a:ext>
            </a:extLst>
          </p:cNvPr>
          <p:cNvSpPr>
            <a:spLocks noGrp="1"/>
          </p:cNvSpPr>
          <p:nvPr>
            <p:ph type="title"/>
          </p:nvPr>
        </p:nvSpPr>
        <p:spPr/>
        <p:txBody>
          <a:bodyPr>
            <a:normAutofit/>
          </a:bodyPr>
          <a:lstStyle/>
          <a:p>
            <a:r>
              <a:rPr lang="en-US" b="1" dirty="0"/>
              <a:t>Acts 4:12 (NKJV)</a:t>
            </a:r>
            <a:endParaRPr lang="en-US" dirty="0"/>
          </a:p>
        </p:txBody>
      </p:sp>
      <p:sp>
        <p:nvSpPr>
          <p:cNvPr id="3" name="Content Placeholder 2">
            <a:extLst>
              <a:ext uri="{FF2B5EF4-FFF2-40B4-BE49-F238E27FC236}">
                <a16:creationId xmlns:a16="http://schemas.microsoft.com/office/drawing/2014/main" id="{AD9162AE-114D-41F0-AD92-4DD6874B7D67}"/>
              </a:ext>
            </a:extLst>
          </p:cNvPr>
          <p:cNvSpPr>
            <a:spLocks noGrp="1"/>
          </p:cNvSpPr>
          <p:nvPr>
            <p:ph idx="1"/>
          </p:nvPr>
        </p:nvSpPr>
        <p:spPr/>
        <p:txBody>
          <a:bodyPr/>
          <a:lstStyle/>
          <a:p>
            <a:r>
              <a:rPr lang="en-US" dirty="0"/>
              <a:t>"</a:t>
            </a:r>
            <a:r>
              <a:rPr lang="en-US" b="1" dirty="0"/>
              <a:t>12 Nor is there salvation in any other, for there is no other name under heaven given among men by which we must be saved.”" </a:t>
            </a:r>
            <a:endParaRPr lang="en-US" dirty="0"/>
          </a:p>
        </p:txBody>
      </p:sp>
    </p:spTree>
    <p:extLst>
      <p:ext uri="{BB962C8B-B14F-4D97-AF65-F5344CB8AC3E}">
        <p14:creationId xmlns:p14="http://schemas.microsoft.com/office/powerpoint/2010/main" val="2020809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C8BF1-B0E4-49A1-808F-40F2AD30E743}">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E3FC8A1C-A436-42C0-AC33-FAFFFAF219BC}">
  <ds:schemaRefs>
    <ds:schemaRef ds:uri="http://schemas.microsoft.com/sharepoint/v3/contenttype/forms"/>
  </ds:schemaRefs>
</ds:datastoreItem>
</file>

<file path=customXml/itemProps3.xml><?xml version="1.0" encoding="utf-8"?>
<ds:datastoreItem xmlns:ds="http://schemas.openxmlformats.org/officeDocument/2006/customXml" ds:itemID="{E3852F5D-AAE7-473B-9767-8875B60BC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design</Template>
  <TotalTime>0</TotalTime>
  <Words>515</Words>
  <Application>Microsoft Office PowerPoint</Application>
  <PresentationFormat>Widescreen</PresentationFormat>
  <Paragraphs>27</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Gill Sans MT</vt:lpstr>
      <vt:lpstr>Wingdings 2</vt:lpstr>
      <vt:lpstr>Dividend</vt:lpstr>
      <vt:lpstr>The God Who Delivers</vt:lpstr>
      <vt:lpstr>PowerPoint Presentation</vt:lpstr>
      <vt:lpstr>PowerPoint Presentation</vt:lpstr>
      <vt:lpstr>Daniel 3:15 (NKJV)</vt:lpstr>
      <vt:lpstr>Daniel 3:16–18 (NKJV)</vt:lpstr>
      <vt:lpstr>Daniel 3:26 (NKJV)</vt:lpstr>
      <vt:lpstr>Daniel 3:28–29 (NKJV)</vt:lpstr>
      <vt:lpstr>Digital Communications</vt:lpstr>
      <vt:lpstr>Acts 4:12 (NKJV)</vt:lpstr>
      <vt:lpstr>Digital Communications</vt:lpstr>
      <vt:lpstr>Digital Communications</vt:lpstr>
      <vt:lpstr>Psalm 56:11 (NKJV)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2020-02-01T21:06:34Z</dcterms:created>
  <dcterms:modified xsi:type="dcterms:W3CDTF">2020-02-02T00:03:37Z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