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9" autoAdjust="0"/>
    <p:restoredTop sz="94660"/>
  </p:normalViewPr>
  <p:slideViewPr>
    <p:cSldViewPr snapToGrid="0">
      <p:cViewPr varScale="1">
        <p:scale>
          <a:sx n="27" d="100"/>
          <a:sy n="27" d="100"/>
        </p:scale>
        <p:origin x="53" y="13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8/7/2019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1266450" y="2268786"/>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8/7/2019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8/7/2019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32444" y="0"/>
            <a:ext cx="10994964" cy="6752492"/>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316348" y="272339"/>
            <a:ext cx="9843208" cy="1077229"/>
          </a:xfrm>
        </p:spPr>
        <p:txBody>
          <a:bodyPr/>
          <a:lstStyle/>
          <a:p>
            <a:r>
              <a:rPr lang="en-US"/>
              <a:t>Click to edit Master title style</a:t>
            </a:r>
            <a:endParaRPr lang="en-US" dirty="0"/>
          </a:p>
        </p:txBody>
      </p:sp>
      <p:sp>
        <p:nvSpPr>
          <p:cNvPr id="3" name="Content Placeholder 2"/>
          <p:cNvSpPr>
            <a:spLocks noGrp="1"/>
          </p:cNvSpPr>
          <p:nvPr>
            <p:ph idx="1"/>
          </p:nvPr>
        </p:nvSpPr>
        <p:spPr>
          <a:xfrm>
            <a:off x="1316348" y="1651791"/>
            <a:ext cx="9843208" cy="4731423"/>
          </a:xfrm>
        </p:spPr>
        <p:txBody>
          <a:bodyPr anchor="t" anchorCtr="0">
            <a:normAutofit/>
          </a:bodyPr>
          <a:lstStyle>
            <a:lvl1pPr marL="6160" indent="0" algn="r">
              <a:buNone/>
              <a:defRPr sz="2800">
                <a:latin typeface="Arias" panose="02000503000000020004" pitchFamily="50" charset="0"/>
              </a:defRPr>
            </a:lvl1pPr>
            <a:lvl2pPr marL="457010" indent="0" algn="r">
              <a:buNone/>
              <a:defRPr sz="2400">
                <a:latin typeface="Arias" panose="02000503000000020004" pitchFamily="50" charset="0"/>
              </a:defRPr>
            </a:lvl2pPr>
            <a:lvl3pPr marL="920560" indent="0" algn="r">
              <a:buNone/>
              <a:defRPr sz="2000">
                <a:latin typeface="Arias" panose="02000503000000020004" pitchFamily="50" charset="0"/>
              </a:defRPr>
            </a:lvl3pPr>
            <a:lvl4pPr marL="1371410" indent="0" algn="r">
              <a:buNone/>
              <a:defRPr sz="1800">
                <a:latin typeface="Arias" panose="02000503000000020004" pitchFamily="50" charset="0"/>
              </a:defRPr>
            </a:lvl4pPr>
            <a:lvl5pPr marL="1834960" indent="0" algn="r">
              <a:buNone/>
              <a:defRPr sz="1600">
                <a:latin typeface="Arias" panose="02000503000000020004"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8/7/2019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8/7/2019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8/7/2019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8/7/2019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8/7/2019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8/7/2019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8/7/2019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8/7/2019</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8851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5BA5F-663B-40B3-AFB5-249D0DB2AAFF}"/>
              </a:ext>
            </a:extLst>
          </p:cNvPr>
          <p:cNvSpPr>
            <a:spLocks noGrp="1"/>
          </p:cNvSpPr>
          <p:nvPr>
            <p:ph type="title"/>
          </p:nvPr>
        </p:nvSpPr>
        <p:spPr/>
        <p:txBody>
          <a:bodyPr/>
          <a:lstStyle/>
          <a:p>
            <a:r>
              <a:rPr lang="en-US" dirty="0"/>
              <a:t>The Person of the Holy Spirit</a:t>
            </a:r>
          </a:p>
        </p:txBody>
      </p:sp>
      <p:sp>
        <p:nvSpPr>
          <p:cNvPr id="3" name="Content Placeholder 2">
            <a:extLst>
              <a:ext uri="{FF2B5EF4-FFF2-40B4-BE49-F238E27FC236}">
                <a16:creationId xmlns:a16="http://schemas.microsoft.com/office/drawing/2014/main" id="{2306D4CB-9B6B-410A-8CB1-947BCD8BD765}"/>
              </a:ext>
            </a:extLst>
          </p:cNvPr>
          <p:cNvSpPr>
            <a:spLocks noGrp="1"/>
          </p:cNvSpPr>
          <p:nvPr>
            <p:ph idx="1"/>
          </p:nvPr>
        </p:nvSpPr>
        <p:spPr/>
        <p:txBody>
          <a:bodyPr/>
          <a:lstStyle/>
          <a:p>
            <a:r>
              <a:rPr lang="en-US" dirty="0"/>
              <a:t>"</a:t>
            </a:r>
            <a:r>
              <a:rPr lang="en-US" b="1" dirty="0"/>
              <a:t>16 And I will pray the Father, and He will give you another Helper, that He may abide with you forever—"17 the Spirit of truth, whom the world cannot receive, because it neither sees Him nor knows Him; but you know Him, for He dwells with you and will be in you. "18 I will not leave you orphans; I will come to you." </a:t>
            </a:r>
            <a:br>
              <a:rPr lang="en-US" b="1" dirty="0"/>
            </a:br>
            <a:r>
              <a:rPr lang="en-US" b="1" dirty="0"/>
              <a:t>- John 14:16–18 (NKJV)</a:t>
            </a:r>
            <a:endParaRPr lang="en-US" dirty="0"/>
          </a:p>
          <a:p>
            <a:endParaRPr lang="en-US" dirty="0"/>
          </a:p>
        </p:txBody>
      </p:sp>
    </p:spTree>
    <p:extLst>
      <p:ext uri="{BB962C8B-B14F-4D97-AF65-F5344CB8AC3E}">
        <p14:creationId xmlns:p14="http://schemas.microsoft.com/office/powerpoint/2010/main" val="666512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5BA5F-663B-40B3-AFB5-249D0DB2AAFF}"/>
              </a:ext>
            </a:extLst>
          </p:cNvPr>
          <p:cNvSpPr>
            <a:spLocks noGrp="1"/>
          </p:cNvSpPr>
          <p:nvPr>
            <p:ph type="title"/>
          </p:nvPr>
        </p:nvSpPr>
        <p:spPr/>
        <p:txBody>
          <a:bodyPr/>
          <a:lstStyle/>
          <a:p>
            <a:r>
              <a:rPr lang="en-US" dirty="0"/>
              <a:t>The Person of the Holy Spirit</a:t>
            </a:r>
          </a:p>
        </p:txBody>
      </p:sp>
      <p:sp>
        <p:nvSpPr>
          <p:cNvPr id="3" name="Content Placeholder 2">
            <a:extLst>
              <a:ext uri="{FF2B5EF4-FFF2-40B4-BE49-F238E27FC236}">
                <a16:creationId xmlns:a16="http://schemas.microsoft.com/office/drawing/2014/main" id="{2306D4CB-9B6B-410A-8CB1-947BCD8BD765}"/>
              </a:ext>
            </a:extLst>
          </p:cNvPr>
          <p:cNvSpPr>
            <a:spLocks noGrp="1"/>
          </p:cNvSpPr>
          <p:nvPr>
            <p:ph idx="1"/>
          </p:nvPr>
        </p:nvSpPr>
        <p:spPr/>
        <p:txBody>
          <a:bodyPr/>
          <a:lstStyle/>
          <a:p>
            <a:r>
              <a:rPr lang="en-US" dirty="0"/>
              <a:t>"</a:t>
            </a:r>
            <a:r>
              <a:rPr lang="en-US" b="1" dirty="0"/>
              <a:t>25 “These things I have spoken to you while being present with you. "26 But the Helper, the Holy Spirit, whom the Father will send in My name, He will teach you all things, and bring to your remembrance all things that I said to you." </a:t>
            </a:r>
            <a:br>
              <a:rPr lang="en-US" b="1" dirty="0"/>
            </a:br>
            <a:r>
              <a:rPr lang="en-US" b="1" dirty="0"/>
              <a:t>- John 14:25–26 (NKJV)</a:t>
            </a:r>
            <a:endParaRPr lang="en-US" dirty="0"/>
          </a:p>
          <a:p>
            <a:endParaRPr lang="en-US" dirty="0"/>
          </a:p>
        </p:txBody>
      </p:sp>
    </p:spTree>
    <p:extLst>
      <p:ext uri="{BB962C8B-B14F-4D97-AF65-F5344CB8AC3E}">
        <p14:creationId xmlns:p14="http://schemas.microsoft.com/office/powerpoint/2010/main" val="2057166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56739-DF5C-49A3-9683-33AD603671E6}"/>
              </a:ext>
            </a:extLst>
          </p:cNvPr>
          <p:cNvSpPr>
            <a:spLocks noGrp="1"/>
          </p:cNvSpPr>
          <p:nvPr>
            <p:ph type="title"/>
          </p:nvPr>
        </p:nvSpPr>
        <p:spPr/>
        <p:txBody>
          <a:bodyPr/>
          <a:lstStyle/>
          <a:p>
            <a:r>
              <a:rPr lang="en-US" dirty="0"/>
              <a:t>The Person of the Holy Spirit</a:t>
            </a:r>
          </a:p>
        </p:txBody>
      </p:sp>
      <p:sp>
        <p:nvSpPr>
          <p:cNvPr id="3" name="Content Placeholder 2">
            <a:extLst>
              <a:ext uri="{FF2B5EF4-FFF2-40B4-BE49-F238E27FC236}">
                <a16:creationId xmlns:a16="http://schemas.microsoft.com/office/drawing/2014/main" id="{26EA1282-77E5-4342-A19F-9BF26FD39E73}"/>
              </a:ext>
            </a:extLst>
          </p:cNvPr>
          <p:cNvSpPr>
            <a:spLocks noGrp="1"/>
          </p:cNvSpPr>
          <p:nvPr>
            <p:ph idx="1"/>
          </p:nvPr>
        </p:nvSpPr>
        <p:spPr/>
        <p:txBody>
          <a:bodyPr>
            <a:normAutofit/>
          </a:bodyPr>
          <a:lstStyle/>
          <a:p>
            <a:pPr marL="463360" lvl="0" indent="-457200" algn="l">
              <a:buFont typeface="Arial" panose="020B0604020202020204" pitchFamily="34" charset="0"/>
              <a:buChar char="•"/>
            </a:pPr>
            <a:r>
              <a:rPr lang="en-US" sz="3200" b="1" dirty="0"/>
              <a:t>We think of the Holy Spirit as a </a:t>
            </a:r>
            <a:r>
              <a:rPr lang="en-US" sz="3200" b="1" i="1" u="sng" dirty="0"/>
              <a:t>what</a:t>
            </a:r>
            <a:r>
              <a:rPr lang="en-US" sz="3200" b="1" dirty="0"/>
              <a:t> rather than a </a:t>
            </a:r>
            <a:r>
              <a:rPr lang="en-US" sz="3200" b="1" i="1" u="sng" dirty="0"/>
              <a:t>who</a:t>
            </a:r>
            <a:r>
              <a:rPr lang="en-US" sz="3200" b="1" dirty="0"/>
              <a:t>. </a:t>
            </a:r>
            <a:endParaRPr lang="en-US" sz="3200" dirty="0"/>
          </a:p>
          <a:p>
            <a:pPr marL="463360" lvl="0" indent="-457200" algn="l">
              <a:buFont typeface="Arial" panose="020B0604020202020204" pitchFamily="34" charset="0"/>
              <a:buChar char="•"/>
            </a:pPr>
            <a:r>
              <a:rPr lang="en-US" sz="3200" b="1" dirty="0"/>
              <a:t>We speak of the Holy Spirit as an </a:t>
            </a:r>
            <a:r>
              <a:rPr lang="en-US" sz="3200" b="1" i="1" u="sng" dirty="0"/>
              <a:t>it</a:t>
            </a:r>
            <a:r>
              <a:rPr lang="en-US" sz="3200" b="1" dirty="0"/>
              <a:t> rather than </a:t>
            </a:r>
            <a:r>
              <a:rPr lang="en-US" sz="3200" b="1" i="1" u="sng" dirty="0"/>
              <a:t>He</a:t>
            </a:r>
            <a:r>
              <a:rPr lang="en-US" sz="3200" b="1" u="sng" dirty="0"/>
              <a:t>. </a:t>
            </a:r>
            <a:endParaRPr lang="en-US" sz="3200" dirty="0"/>
          </a:p>
          <a:p>
            <a:pPr marL="463360" indent="-457200" algn="l">
              <a:buFont typeface="Arial" panose="020B0604020202020204" pitchFamily="34" charset="0"/>
              <a:buChar char="•"/>
            </a:pPr>
            <a:r>
              <a:rPr lang="en-US" sz="3200" b="1" dirty="0"/>
              <a:t>We relate to the Holy Spirit as a </a:t>
            </a:r>
            <a:r>
              <a:rPr lang="en-US" sz="3200" b="1" i="1" u="sng" dirty="0"/>
              <a:t>force</a:t>
            </a:r>
            <a:r>
              <a:rPr lang="en-US" sz="3200" b="1" dirty="0"/>
              <a:t> rather than a </a:t>
            </a:r>
            <a:r>
              <a:rPr lang="en-US" sz="3200" b="1" i="1" u="sng" dirty="0"/>
              <a:t>friend</a:t>
            </a:r>
            <a:r>
              <a:rPr lang="en-US" sz="3200" b="1" dirty="0"/>
              <a:t>.</a:t>
            </a:r>
            <a:endParaRPr lang="en-US" sz="3200" dirty="0"/>
          </a:p>
        </p:txBody>
      </p:sp>
    </p:spTree>
    <p:extLst>
      <p:ext uri="{BB962C8B-B14F-4D97-AF65-F5344CB8AC3E}">
        <p14:creationId xmlns:p14="http://schemas.microsoft.com/office/powerpoint/2010/main" val="79985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4AF5E-D41D-4E73-BA9A-25A4DA2CAE34}"/>
              </a:ext>
            </a:extLst>
          </p:cNvPr>
          <p:cNvSpPr>
            <a:spLocks noGrp="1"/>
          </p:cNvSpPr>
          <p:nvPr>
            <p:ph type="title"/>
          </p:nvPr>
        </p:nvSpPr>
        <p:spPr/>
        <p:txBody>
          <a:bodyPr/>
          <a:lstStyle/>
          <a:p>
            <a:r>
              <a:rPr lang="en-US" dirty="0"/>
              <a:t>The Person of the Holy Spirit</a:t>
            </a:r>
          </a:p>
        </p:txBody>
      </p:sp>
      <p:sp>
        <p:nvSpPr>
          <p:cNvPr id="3" name="Content Placeholder 2">
            <a:extLst>
              <a:ext uri="{FF2B5EF4-FFF2-40B4-BE49-F238E27FC236}">
                <a16:creationId xmlns:a16="http://schemas.microsoft.com/office/drawing/2014/main" id="{A05DFD13-A859-4CC1-909B-ECFDC32B8218}"/>
              </a:ext>
            </a:extLst>
          </p:cNvPr>
          <p:cNvSpPr>
            <a:spLocks noGrp="1"/>
          </p:cNvSpPr>
          <p:nvPr>
            <p:ph idx="1"/>
          </p:nvPr>
        </p:nvSpPr>
        <p:spPr/>
        <p:txBody>
          <a:bodyPr/>
          <a:lstStyle/>
          <a:p>
            <a:r>
              <a:rPr lang="en-US" b="1" i="1" dirty="0">
                <a:solidFill>
                  <a:srgbClr val="FFC000"/>
                </a:solidFill>
              </a:rPr>
              <a:t>Jesus Described the Holy Spirit Using a Male Pronoun</a:t>
            </a:r>
          </a:p>
          <a:p>
            <a:r>
              <a:rPr lang="en-US" b="1" dirty="0"/>
              <a:t>“…</a:t>
            </a:r>
            <a:r>
              <a:rPr lang="en-US" b="1" u="sng" dirty="0"/>
              <a:t>He</a:t>
            </a:r>
            <a:r>
              <a:rPr lang="en-US" b="1" dirty="0"/>
              <a:t> will teach you all things…”</a:t>
            </a:r>
            <a:endParaRPr lang="en-US" dirty="0"/>
          </a:p>
          <a:p>
            <a:endParaRPr lang="en-US" dirty="0"/>
          </a:p>
        </p:txBody>
      </p:sp>
    </p:spTree>
    <p:extLst>
      <p:ext uri="{BB962C8B-B14F-4D97-AF65-F5344CB8AC3E}">
        <p14:creationId xmlns:p14="http://schemas.microsoft.com/office/powerpoint/2010/main" val="578322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4AF5E-D41D-4E73-BA9A-25A4DA2CAE34}"/>
              </a:ext>
            </a:extLst>
          </p:cNvPr>
          <p:cNvSpPr>
            <a:spLocks noGrp="1"/>
          </p:cNvSpPr>
          <p:nvPr>
            <p:ph type="title"/>
          </p:nvPr>
        </p:nvSpPr>
        <p:spPr/>
        <p:txBody>
          <a:bodyPr/>
          <a:lstStyle/>
          <a:p>
            <a:r>
              <a:rPr lang="en-US" dirty="0"/>
              <a:t>The Person of the Holy Spirit</a:t>
            </a:r>
          </a:p>
        </p:txBody>
      </p:sp>
      <p:sp>
        <p:nvSpPr>
          <p:cNvPr id="3" name="Content Placeholder 2">
            <a:extLst>
              <a:ext uri="{FF2B5EF4-FFF2-40B4-BE49-F238E27FC236}">
                <a16:creationId xmlns:a16="http://schemas.microsoft.com/office/drawing/2014/main" id="{A05DFD13-A859-4CC1-909B-ECFDC32B8218}"/>
              </a:ext>
            </a:extLst>
          </p:cNvPr>
          <p:cNvSpPr>
            <a:spLocks noGrp="1"/>
          </p:cNvSpPr>
          <p:nvPr>
            <p:ph idx="1"/>
          </p:nvPr>
        </p:nvSpPr>
        <p:spPr/>
        <p:txBody>
          <a:bodyPr/>
          <a:lstStyle/>
          <a:p>
            <a:r>
              <a:rPr lang="en-US" b="1" i="1" dirty="0">
                <a:solidFill>
                  <a:srgbClr val="FFC000"/>
                </a:solidFill>
              </a:rPr>
              <a:t>The Holy Spirit Can Be Lied To</a:t>
            </a:r>
          </a:p>
          <a:p>
            <a:r>
              <a:rPr lang="en-US" b="1" dirty="0"/>
              <a:t>“Ananias, why has Satan filled your heart to lie to the Holy Spirit and keep back </a:t>
            </a:r>
            <a:r>
              <a:rPr lang="en-US" b="1" i="1" dirty="0"/>
              <a:t>part</a:t>
            </a:r>
            <a:r>
              <a:rPr lang="en-US" b="1" dirty="0"/>
              <a:t> of the price of the land for yourself?” – Ac. 5:3</a:t>
            </a:r>
            <a:endParaRPr lang="en-US" dirty="0"/>
          </a:p>
          <a:p>
            <a:endParaRPr lang="en-US" dirty="0"/>
          </a:p>
        </p:txBody>
      </p:sp>
    </p:spTree>
    <p:extLst>
      <p:ext uri="{BB962C8B-B14F-4D97-AF65-F5344CB8AC3E}">
        <p14:creationId xmlns:p14="http://schemas.microsoft.com/office/powerpoint/2010/main" val="350864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4AF5E-D41D-4E73-BA9A-25A4DA2CAE34}"/>
              </a:ext>
            </a:extLst>
          </p:cNvPr>
          <p:cNvSpPr>
            <a:spLocks noGrp="1"/>
          </p:cNvSpPr>
          <p:nvPr>
            <p:ph type="title"/>
          </p:nvPr>
        </p:nvSpPr>
        <p:spPr/>
        <p:txBody>
          <a:bodyPr/>
          <a:lstStyle/>
          <a:p>
            <a:r>
              <a:rPr lang="en-US" dirty="0"/>
              <a:t>The Person of the Holy Spirit</a:t>
            </a:r>
          </a:p>
        </p:txBody>
      </p:sp>
      <p:sp>
        <p:nvSpPr>
          <p:cNvPr id="3" name="Content Placeholder 2">
            <a:extLst>
              <a:ext uri="{FF2B5EF4-FFF2-40B4-BE49-F238E27FC236}">
                <a16:creationId xmlns:a16="http://schemas.microsoft.com/office/drawing/2014/main" id="{A05DFD13-A859-4CC1-909B-ECFDC32B8218}"/>
              </a:ext>
            </a:extLst>
          </p:cNvPr>
          <p:cNvSpPr>
            <a:spLocks noGrp="1"/>
          </p:cNvSpPr>
          <p:nvPr>
            <p:ph idx="1"/>
          </p:nvPr>
        </p:nvSpPr>
        <p:spPr/>
        <p:txBody>
          <a:bodyPr/>
          <a:lstStyle/>
          <a:p>
            <a:r>
              <a:rPr lang="en-US" b="1" i="1" dirty="0">
                <a:solidFill>
                  <a:srgbClr val="FFC000"/>
                </a:solidFill>
              </a:rPr>
              <a:t>The Holy Spirit </a:t>
            </a:r>
            <a:r>
              <a:rPr lang="en-US" b="1" i="1" u="sng" dirty="0">
                <a:solidFill>
                  <a:srgbClr val="FFC000"/>
                </a:solidFill>
              </a:rPr>
              <a:t>is</a:t>
            </a:r>
            <a:r>
              <a:rPr lang="en-US" b="1" i="1" dirty="0">
                <a:solidFill>
                  <a:srgbClr val="FFC000"/>
                </a:solidFill>
              </a:rPr>
              <a:t> God. </a:t>
            </a:r>
          </a:p>
          <a:p>
            <a:r>
              <a:rPr lang="en-US" b="1" dirty="0"/>
              <a:t>“You have not lied to men but to God.” – Ac. 5:4</a:t>
            </a:r>
            <a:endParaRPr lang="en-US" dirty="0"/>
          </a:p>
          <a:p>
            <a:endParaRPr lang="en-US" dirty="0"/>
          </a:p>
        </p:txBody>
      </p:sp>
    </p:spTree>
    <p:extLst>
      <p:ext uri="{BB962C8B-B14F-4D97-AF65-F5344CB8AC3E}">
        <p14:creationId xmlns:p14="http://schemas.microsoft.com/office/powerpoint/2010/main" val="3384692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4AF5E-D41D-4E73-BA9A-25A4DA2CAE34}"/>
              </a:ext>
            </a:extLst>
          </p:cNvPr>
          <p:cNvSpPr>
            <a:spLocks noGrp="1"/>
          </p:cNvSpPr>
          <p:nvPr>
            <p:ph type="title"/>
          </p:nvPr>
        </p:nvSpPr>
        <p:spPr/>
        <p:txBody>
          <a:bodyPr/>
          <a:lstStyle/>
          <a:p>
            <a:r>
              <a:rPr lang="en-US" dirty="0"/>
              <a:t>The Person of the Holy Spirit</a:t>
            </a:r>
          </a:p>
        </p:txBody>
      </p:sp>
      <p:sp>
        <p:nvSpPr>
          <p:cNvPr id="3" name="Content Placeholder 2">
            <a:extLst>
              <a:ext uri="{FF2B5EF4-FFF2-40B4-BE49-F238E27FC236}">
                <a16:creationId xmlns:a16="http://schemas.microsoft.com/office/drawing/2014/main" id="{A05DFD13-A859-4CC1-909B-ECFDC32B8218}"/>
              </a:ext>
            </a:extLst>
          </p:cNvPr>
          <p:cNvSpPr>
            <a:spLocks noGrp="1"/>
          </p:cNvSpPr>
          <p:nvPr>
            <p:ph idx="1"/>
          </p:nvPr>
        </p:nvSpPr>
        <p:spPr/>
        <p:txBody>
          <a:bodyPr/>
          <a:lstStyle/>
          <a:p>
            <a:r>
              <a:rPr lang="en-US" b="1" i="1" dirty="0">
                <a:solidFill>
                  <a:srgbClr val="FFC000"/>
                </a:solidFill>
              </a:rPr>
              <a:t>The Holy Spirit Speaks</a:t>
            </a:r>
          </a:p>
          <a:p>
            <a:r>
              <a:rPr lang="en-US" b="1" dirty="0"/>
              <a:t>“…the Holy Spirit will teach you in that very hour what you ought to say.”- Lk. 12:2</a:t>
            </a:r>
            <a:endParaRPr lang="en-US" dirty="0"/>
          </a:p>
          <a:p>
            <a:endParaRPr lang="en-US" dirty="0"/>
          </a:p>
          <a:p>
            <a:r>
              <a:rPr lang="en-US" b="1" dirty="0"/>
              <a:t>“Now the Spirit expressly says…” - 1 Timothy 4:1</a:t>
            </a:r>
            <a:endParaRPr lang="en-US" dirty="0"/>
          </a:p>
          <a:p>
            <a:endParaRPr lang="en-US" dirty="0"/>
          </a:p>
        </p:txBody>
      </p:sp>
    </p:spTree>
    <p:extLst>
      <p:ext uri="{BB962C8B-B14F-4D97-AF65-F5344CB8AC3E}">
        <p14:creationId xmlns:p14="http://schemas.microsoft.com/office/powerpoint/2010/main" val="3372707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4AF5E-D41D-4E73-BA9A-25A4DA2CAE34}"/>
              </a:ext>
            </a:extLst>
          </p:cNvPr>
          <p:cNvSpPr>
            <a:spLocks noGrp="1"/>
          </p:cNvSpPr>
          <p:nvPr>
            <p:ph type="title"/>
          </p:nvPr>
        </p:nvSpPr>
        <p:spPr/>
        <p:txBody>
          <a:bodyPr/>
          <a:lstStyle/>
          <a:p>
            <a:r>
              <a:rPr lang="en-US" dirty="0"/>
              <a:t>The Person of the Holy Spirit</a:t>
            </a:r>
          </a:p>
        </p:txBody>
      </p:sp>
      <p:sp>
        <p:nvSpPr>
          <p:cNvPr id="3" name="Content Placeholder 2">
            <a:extLst>
              <a:ext uri="{FF2B5EF4-FFF2-40B4-BE49-F238E27FC236}">
                <a16:creationId xmlns:a16="http://schemas.microsoft.com/office/drawing/2014/main" id="{A05DFD13-A859-4CC1-909B-ECFDC32B8218}"/>
              </a:ext>
            </a:extLst>
          </p:cNvPr>
          <p:cNvSpPr>
            <a:spLocks noGrp="1"/>
          </p:cNvSpPr>
          <p:nvPr>
            <p:ph idx="1"/>
          </p:nvPr>
        </p:nvSpPr>
        <p:spPr>
          <a:xfrm>
            <a:off x="1316348" y="1651791"/>
            <a:ext cx="9843208" cy="4731423"/>
          </a:xfrm>
        </p:spPr>
        <p:txBody>
          <a:bodyPr>
            <a:normAutofit fontScale="62500" lnSpcReduction="20000"/>
          </a:bodyPr>
          <a:lstStyle/>
          <a:p>
            <a:r>
              <a:rPr lang="en-US" b="1" i="1" dirty="0">
                <a:solidFill>
                  <a:srgbClr val="FFC000"/>
                </a:solidFill>
              </a:rPr>
              <a:t>The Holy Spirit Speaks</a:t>
            </a:r>
          </a:p>
          <a:p>
            <a:r>
              <a:rPr lang="en-US" dirty="0"/>
              <a:t>"</a:t>
            </a:r>
            <a:r>
              <a:rPr lang="en-US" b="1" dirty="0"/>
              <a:t>5 “But now I go away to Him who sent Me, and none of you asks Me, ‘Where are You going?’ "6 But because I have said these things to you, sorrow has filled your heart. "7 Nevertheless I tell you the truth. It is to your advantage that I go away; for if I do not go away, the Helper will not come to you; but if I depart, I will send Him to you. "8 And when He has come, </a:t>
            </a:r>
            <a:r>
              <a:rPr lang="en-US" b="1" u="sng" dirty="0"/>
              <a:t>He will convict the world of sin, and of righteousness, and of judgment: "9 of sin, because they do not believe in Me; "10 of righteousness, because I go to My Father and you see Me no more; "11 of judgment, because the ruler of this world is judged.</a:t>
            </a:r>
            <a:r>
              <a:rPr lang="en-US" b="1" dirty="0"/>
              <a:t> "12 “I still have many things to say to you, but you cannot bear </a:t>
            </a:r>
            <a:r>
              <a:rPr lang="en-US" b="1" i="1" dirty="0"/>
              <a:t>them</a:t>
            </a:r>
            <a:r>
              <a:rPr lang="en-US" b="1" dirty="0"/>
              <a:t> now. "13 However, when He, the Spirit of truth, has come, </a:t>
            </a:r>
            <a:r>
              <a:rPr lang="en-US" b="1" u="sng" dirty="0"/>
              <a:t>He will guide you into all truth</a:t>
            </a:r>
            <a:r>
              <a:rPr lang="en-US" b="1" dirty="0"/>
              <a:t>; for </a:t>
            </a:r>
            <a:r>
              <a:rPr lang="en-US" b="1" u="sng" dirty="0"/>
              <a:t>He will not speak on His own </a:t>
            </a:r>
            <a:r>
              <a:rPr lang="en-US" b="1" i="1" u="sng" dirty="0"/>
              <a:t>authority,</a:t>
            </a:r>
            <a:r>
              <a:rPr lang="en-US" b="1" u="sng" dirty="0"/>
              <a:t> but whatever He hears He will speak</a:t>
            </a:r>
            <a:r>
              <a:rPr lang="en-US" b="1" dirty="0"/>
              <a:t>; and </a:t>
            </a:r>
            <a:r>
              <a:rPr lang="en-US" b="1" u="sng" dirty="0"/>
              <a:t>He will tell you things to come</a:t>
            </a:r>
            <a:r>
              <a:rPr lang="en-US" b="1" dirty="0"/>
              <a:t>. "14 He will glorify Me, for He will take of what is Mine and declare </a:t>
            </a:r>
            <a:r>
              <a:rPr lang="en-US" b="1" i="1" dirty="0"/>
              <a:t>it</a:t>
            </a:r>
            <a:r>
              <a:rPr lang="en-US" b="1" dirty="0"/>
              <a:t> to you. "15 All things that the Father has are Mine. Therefore I said that He will take of Mine and declare </a:t>
            </a:r>
            <a:r>
              <a:rPr lang="en-US" b="1" i="1" dirty="0"/>
              <a:t>it</a:t>
            </a:r>
            <a:r>
              <a:rPr lang="en-US" b="1" dirty="0"/>
              <a:t> to you." </a:t>
            </a:r>
            <a:br>
              <a:rPr lang="en-US" b="1" dirty="0"/>
            </a:br>
            <a:r>
              <a:rPr lang="en-US" b="1" dirty="0"/>
              <a:t>- John 16:5–15 (NKJV)</a:t>
            </a:r>
            <a:endParaRPr lang="en-US" dirty="0"/>
          </a:p>
          <a:p>
            <a:endParaRPr lang="en-US" dirty="0"/>
          </a:p>
        </p:txBody>
      </p:sp>
    </p:spTree>
    <p:extLst>
      <p:ext uri="{BB962C8B-B14F-4D97-AF65-F5344CB8AC3E}">
        <p14:creationId xmlns:p14="http://schemas.microsoft.com/office/powerpoint/2010/main" val="1312110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4AF5E-D41D-4E73-BA9A-25A4DA2CAE34}"/>
              </a:ext>
            </a:extLst>
          </p:cNvPr>
          <p:cNvSpPr>
            <a:spLocks noGrp="1"/>
          </p:cNvSpPr>
          <p:nvPr>
            <p:ph type="title"/>
          </p:nvPr>
        </p:nvSpPr>
        <p:spPr/>
        <p:txBody>
          <a:bodyPr/>
          <a:lstStyle/>
          <a:p>
            <a:r>
              <a:rPr lang="en-US" dirty="0"/>
              <a:t>The Person of the Holy Spirit</a:t>
            </a:r>
          </a:p>
        </p:txBody>
      </p:sp>
      <p:sp>
        <p:nvSpPr>
          <p:cNvPr id="3" name="Content Placeholder 2">
            <a:extLst>
              <a:ext uri="{FF2B5EF4-FFF2-40B4-BE49-F238E27FC236}">
                <a16:creationId xmlns:a16="http://schemas.microsoft.com/office/drawing/2014/main" id="{A05DFD13-A859-4CC1-909B-ECFDC32B8218}"/>
              </a:ext>
            </a:extLst>
          </p:cNvPr>
          <p:cNvSpPr>
            <a:spLocks noGrp="1"/>
          </p:cNvSpPr>
          <p:nvPr>
            <p:ph idx="1"/>
          </p:nvPr>
        </p:nvSpPr>
        <p:spPr/>
        <p:txBody>
          <a:bodyPr/>
          <a:lstStyle/>
          <a:p>
            <a:r>
              <a:rPr lang="en-US" b="1" i="1" dirty="0">
                <a:solidFill>
                  <a:srgbClr val="FFC000"/>
                </a:solidFill>
              </a:rPr>
              <a:t>The Holy Spirit Can Be Your Friend</a:t>
            </a:r>
          </a:p>
          <a:p>
            <a:r>
              <a:rPr lang="en-US" b="1" dirty="0"/>
              <a:t>"16 And I will pray the Father, and He will give you another Helper, that He may abide with you forever—" </a:t>
            </a:r>
          </a:p>
          <a:p>
            <a:r>
              <a:rPr lang="en-US" b="1" dirty="0"/>
              <a:t>- John 14:16 (NKJV)</a:t>
            </a:r>
          </a:p>
          <a:p>
            <a:endParaRPr lang="en-US" dirty="0"/>
          </a:p>
        </p:txBody>
      </p:sp>
    </p:spTree>
    <p:extLst>
      <p:ext uri="{BB962C8B-B14F-4D97-AF65-F5344CB8AC3E}">
        <p14:creationId xmlns:p14="http://schemas.microsoft.com/office/powerpoint/2010/main" val="3763063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4AF5E-D41D-4E73-BA9A-25A4DA2CAE34}"/>
              </a:ext>
            </a:extLst>
          </p:cNvPr>
          <p:cNvSpPr>
            <a:spLocks noGrp="1"/>
          </p:cNvSpPr>
          <p:nvPr>
            <p:ph type="title"/>
          </p:nvPr>
        </p:nvSpPr>
        <p:spPr/>
        <p:txBody>
          <a:bodyPr/>
          <a:lstStyle/>
          <a:p>
            <a:r>
              <a:rPr lang="en-US" dirty="0"/>
              <a:t>I Encourage You to Pray This Prayer</a:t>
            </a:r>
          </a:p>
        </p:txBody>
      </p:sp>
      <p:sp>
        <p:nvSpPr>
          <p:cNvPr id="3" name="Content Placeholder 2">
            <a:extLst>
              <a:ext uri="{FF2B5EF4-FFF2-40B4-BE49-F238E27FC236}">
                <a16:creationId xmlns:a16="http://schemas.microsoft.com/office/drawing/2014/main" id="{A05DFD13-A859-4CC1-909B-ECFDC32B8218}"/>
              </a:ext>
            </a:extLst>
          </p:cNvPr>
          <p:cNvSpPr>
            <a:spLocks noGrp="1"/>
          </p:cNvSpPr>
          <p:nvPr>
            <p:ph idx="1"/>
          </p:nvPr>
        </p:nvSpPr>
        <p:spPr/>
        <p:txBody>
          <a:bodyPr/>
          <a:lstStyle/>
          <a:p>
            <a:pPr algn="ctr"/>
            <a:r>
              <a:rPr lang="en-US" sz="3600" b="1" dirty="0">
                <a:solidFill>
                  <a:srgbClr val="FFC000"/>
                </a:solidFill>
              </a:rPr>
              <a:t>“Holy Spirit, I want to know you personally. I welcome you into my life and want you to be my closest friend.”</a:t>
            </a:r>
            <a:endParaRPr lang="en-US" sz="3600" dirty="0">
              <a:solidFill>
                <a:srgbClr val="FFC000"/>
              </a:solidFill>
            </a:endParaRPr>
          </a:p>
          <a:p>
            <a:endParaRPr lang="en-US" dirty="0"/>
          </a:p>
        </p:txBody>
      </p:sp>
    </p:spTree>
    <p:extLst>
      <p:ext uri="{BB962C8B-B14F-4D97-AF65-F5344CB8AC3E}">
        <p14:creationId xmlns:p14="http://schemas.microsoft.com/office/powerpoint/2010/main" val="301877641"/>
      </p:ext>
    </p:extLst>
  </p:cSld>
  <p:clrMapOvr>
    <a:masterClrMapping/>
  </p:clrMapOvr>
  <mc:AlternateContent xmlns:mc="http://schemas.openxmlformats.org/markup-compatibility/2006" xmlns:p14="http://schemas.microsoft.com/office/powerpoint/2010/main">
    <mc:Choice Requires="p14">
      <p:transition spd="slow" p14:dur="3900">
        <p14:glitter dir="u" pattern="hexago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1759B-07A7-4844-BD42-903959C95978}"/>
              </a:ext>
            </a:extLst>
          </p:cNvPr>
          <p:cNvSpPr>
            <a:spLocks noGrp="1"/>
          </p:cNvSpPr>
          <p:nvPr>
            <p:ph type="ctrTitle"/>
          </p:nvPr>
        </p:nvSpPr>
        <p:spPr>
          <a:xfrm>
            <a:off x="1776046" y="826150"/>
            <a:ext cx="6652767" cy="2268559"/>
          </a:xfrm>
        </p:spPr>
        <p:txBody>
          <a:bodyPr>
            <a:noAutofit/>
          </a:bodyPr>
          <a:lstStyle/>
          <a:p>
            <a:r>
              <a:rPr lang="en-US" sz="12500" dirty="0">
                <a:latin typeface="FTY IRONHORSE NCV" panose="02000506020000020004" pitchFamily="2" charset="0"/>
              </a:rPr>
              <a:t>Wind &amp; Fire</a:t>
            </a:r>
          </a:p>
        </p:txBody>
      </p:sp>
      <p:sp>
        <p:nvSpPr>
          <p:cNvPr id="3" name="Subtitle 2">
            <a:extLst>
              <a:ext uri="{FF2B5EF4-FFF2-40B4-BE49-F238E27FC236}">
                <a16:creationId xmlns:a16="http://schemas.microsoft.com/office/drawing/2014/main" id="{33F7370F-95B2-4025-89C7-08CD502348BE}"/>
              </a:ext>
            </a:extLst>
          </p:cNvPr>
          <p:cNvSpPr>
            <a:spLocks noGrp="1"/>
          </p:cNvSpPr>
          <p:nvPr>
            <p:ph type="subTitle" idx="1"/>
          </p:nvPr>
        </p:nvSpPr>
        <p:spPr>
          <a:xfrm>
            <a:off x="1289460" y="2356341"/>
            <a:ext cx="7139353" cy="738368"/>
          </a:xfrm>
        </p:spPr>
        <p:txBody>
          <a:bodyPr>
            <a:normAutofit/>
          </a:bodyPr>
          <a:lstStyle/>
          <a:p>
            <a:r>
              <a:rPr lang="en-US" sz="2400" dirty="0">
                <a:effectLst>
                  <a:outerShdw blurRad="38100" dist="25400" dir="5400000" algn="ctr">
                    <a:srgbClr val="6E747A">
                      <a:alpha val="43000"/>
                    </a:srgbClr>
                  </a:outerShdw>
                </a:effectLst>
                <a:latin typeface="Alfphabet" panose="020B0707010101030C03" pitchFamily="34" charset="0"/>
              </a:rPr>
              <a:t>The Person of the Holy Spirit</a:t>
            </a:r>
            <a:endParaRPr lang="en-US" sz="2400" dirty="0">
              <a:latin typeface="Alfphabet" panose="020B0707010101030C03" pitchFamily="34" charset="0"/>
            </a:endParaRPr>
          </a:p>
        </p:txBody>
      </p:sp>
    </p:spTree>
    <p:extLst>
      <p:ext uri="{BB962C8B-B14F-4D97-AF65-F5344CB8AC3E}">
        <p14:creationId xmlns:p14="http://schemas.microsoft.com/office/powerpoint/2010/main" val="2136219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DCA96-2CA0-46C9-AF26-A42F31AB654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E433D11-152B-4A85-967A-9DA15F521FF8}"/>
              </a:ext>
            </a:extLst>
          </p:cNvPr>
          <p:cNvSpPr>
            <a:spLocks noGrp="1"/>
          </p:cNvSpPr>
          <p:nvPr>
            <p:ph idx="1"/>
          </p:nvPr>
        </p:nvSpPr>
        <p:spPr/>
        <p:txBody>
          <a:bodyPr/>
          <a:lstStyle/>
          <a:p>
            <a:r>
              <a:rPr lang="en-US" b="1" i="1" dirty="0"/>
              <a:t> </a:t>
            </a:r>
            <a:r>
              <a:rPr lang="en-US" b="1" dirty="0"/>
              <a:t>“If the Holy Spirit was withdrawn from the church today, ninety-</a:t>
            </a:r>
            <a:r>
              <a:rPr lang="en-US" b="1" dirty="0" err="1"/>
              <a:t>fice</a:t>
            </a:r>
            <a:r>
              <a:rPr lang="en-US" b="1" dirty="0"/>
              <a:t> percent of what we do would go on and no one would know the difference. If the Holy Spirit had withdrawn from the New Testament church, ninety-five percent of what they did would stop, and everybody would know the difference.” – A.W. Tozer</a:t>
            </a:r>
            <a:endParaRPr lang="en-US" dirty="0"/>
          </a:p>
          <a:p>
            <a:endParaRPr lang="en-US" dirty="0"/>
          </a:p>
        </p:txBody>
      </p:sp>
    </p:spTree>
    <p:extLst>
      <p:ext uri="{BB962C8B-B14F-4D97-AF65-F5344CB8AC3E}">
        <p14:creationId xmlns:p14="http://schemas.microsoft.com/office/powerpoint/2010/main" val="2522919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26AF0-05F3-46D2-A512-927A9265ED5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E1DD9ED-FA3E-4B2F-A379-01BB0B1F674D}"/>
              </a:ext>
            </a:extLst>
          </p:cNvPr>
          <p:cNvSpPr>
            <a:spLocks noGrp="1"/>
          </p:cNvSpPr>
          <p:nvPr>
            <p:ph idx="1"/>
          </p:nvPr>
        </p:nvSpPr>
        <p:spPr/>
        <p:txBody>
          <a:bodyPr/>
          <a:lstStyle/>
          <a:p>
            <a:r>
              <a:rPr lang="en-US" sz="3600" b="1" dirty="0"/>
              <a:t>I’m afraid many of us have learned </a:t>
            </a:r>
            <a:r>
              <a:rPr lang="en-US" sz="3600" b="1" i="1" u="sng" dirty="0"/>
              <a:t>about</a:t>
            </a:r>
            <a:r>
              <a:rPr lang="en-US" sz="3600" b="1" dirty="0"/>
              <a:t> the Holy Spirit but have never </a:t>
            </a:r>
            <a:r>
              <a:rPr lang="en-US" sz="3600" b="1" i="1" u="sng" dirty="0"/>
              <a:t>encountered</a:t>
            </a:r>
            <a:r>
              <a:rPr lang="en-US" sz="3600" b="1" dirty="0"/>
              <a:t> the Holy Spirit. </a:t>
            </a:r>
            <a:endParaRPr lang="en-US" sz="3600" dirty="0"/>
          </a:p>
          <a:p>
            <a:endParaRPr lang="en-US" dirty="0"/>
          </a:p>
        </p:txBody>
      </p:sp>
    </p:spTree>
    <p:extLst>
      <p:ext uri="{BB962C8B-B14F-4D97-AF65-F5344CB8AC3E}">
        <p14:creationId xmlns:p14="http://schemas.microsoft.com/office/powerpoint/2010/main" val="1520424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26DA1-B9A2-4A92-B651-3DCC567A7E4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A014533-0153-463C-BE24-67D99AF2488E}"/>
              </a:ext>
            </a:extLst>
          </p:cNvPr>
          <p:cNvSpPr>
            <a:spLocks noGrp="1"/>
          </p:cNvSpPr>
          <p:nvPr>
            <p:ph idx="1"/>
          </p:nvPr>
        </p:nvSpPr>
        <p:spPr/>
        <p:txBody>
          <a:bodyPr>
            <a:normAutofit fontScale="92500"/>
          </a:bodyPr>
          <a:lstStyle/>
          <a:p>
            <a:r>
              <a:rPr lang="en-US" dirty="0"/>
              <a:t>"</a:t>
            </a:r>
            <a:r>
              <a:rPr lang="en-US" b="1" dirty="0"/>
              <a:t>5 Jesus answered, “Most assuredly, I say to you, unless one is born of water and the Spirit, he cannot enter the kingdom of God. "6 That which is born of the flesh is flesh, and that which is born of the Spirit is spirit. "7 Do not marvel that I said to you, ‘You must be born again.’ "8 The wind blows where it wishes, and you hear the sound of it, but cannot tell where it comes from and where it goes. So is everyone who is born of the Spirit.”" </a:t>
            </a:r>
            <a:br>
              <a:rPr lang="en-US" b="1" dirty="0"/>
            </a:br>
            <a:r>
              <a:rPr lang="en-US" b="1" dirty="0"/>
              <a:t>- John 3:5–8 (NKJV)</a:t>
            </a:r>
            <a:endParaRPr lang="en-US" dirty="0"/>
          </a:p>
          <a:p>
            <a:endParaRPr lang="en-US" dirty="0"/>
          </a:p>
        </p:txBody>
      </p:sp>
    </p:spTree>
    <p:extLst>
      <p:ext uri="{BB962C8B-B14F-4D97-AF65-F5344CB8AC3E}">
        <p14:creationId xmlns:p14="http://schemas.microsoft.com/office/powerpoint/2010/main" val="119326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DC202-A4C5-4B71-82DE-B8791040CB6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0B5E447-9EA2-4F97-84A4-11034F5CB0AA}"/>
              </a:ext>
            </a:extLst>
          </p:cNvPr>
          <p:cNvSpPr>
            <a:spLocks noGrp="1"/>
          </p:cNvSpPr>
          <p:nvPr>
            <p:ph idx="1"/>
          </p:nvPr>
        </p:nvSpPr>
        <p:spPr/>
        <p:txBody>
          <a:bodyPr>
            <a:normAutofit/>
          </a:bodyPr>
          <a:lstStyle/>
          <a:p>
            <a:pPr algn="ctr"/>
            <a:r>
              <a:rPr lang="en-US" sz="4000" b="1" dirty="0"/>
              <a:t>If the Holy Spirit was not present, would you notice?</a:t>
            </a:r>
            <a:endParaRPr lang="en-US" sz="4000" dirty="0"/>
          </a:p>
        </p:txBody>
      </p:sp>
    </p:spTree>
    <p:extLst>
      <p:ext uri="{BB962C8B-B14F-4D97-AF65-F5344CB8AC3E}">
        <p14:creationId xmlns:p14="http://schemas.microsoft.com/office/powerpoint/2010/main" val="715576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26DA1-B9A2-4A92-B651-3DCC567A7E4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A014533-0153-463C-BE24-67D99AF2488E}"/>
              </a:ext>
            </a:extLst>
          </p:cNvPr>
          <p:cNvSpPr>
            <a:spLocks noGrp="1"/>
          </p:cNvSpPr>
          <p:nvPr>
            <p:ph idx="1"/>
          </p:nvPr>
        </p:nvSpPr>
        <p:spPr/>
        <p:txBody>
          <a:bodyPr>
            <a:normAutofit fontScale="92500"/>
          </a:bodyPr>
          <a:lstStyle/>
          <a:p>
            <a:r>
              <a:rPr lang="en-US" dirty="0"/>
              <a:t>"</a:t>
            </a:r>
            <a:r>
              <a:rPr lang="en-US" b="1" dirty="0"/>
              <a:t>5 Jesus answered, “Most assuredly, I say to you, unless one is born of water and the Spirit, he cannot enter the kingdom of God. "6 That which is born of the flesh is flesh, and that which is born of the Spirit is spirit. "7 Do not marvel that I said to you, ‘You must be born again.’ "8 </a:t>
            </a:r>
            <a:r>
              <a:rPr lang="en-US" b="1" dirty="0">
                <a:solidFill>
                  <a:srgbClr val="FFC000"/>
                </a:solidFill>
              </a:rPr>
              <a:t>The wind blows where it wishes</a:t>
            </a:r>
            <a:r>
              <a:rPr lang="en-US" b="1" dirty="0"/>
              <a:t>, and you hear the sound of it, but cannot tell where it comes from and where it goes. So is everyone who is born of the Spirit.”" </a:t>
            </a:r>
            <a:br>
              <a:rPr lang="en-US" b="1" dirty="0"/>
            </a:br>
            <a:r>
              <a:rPr lang="en-US" b="1" dirty="0"/>
              <a:t>- John 3:5–8 (NKJV)</a:t>
            </a:r>
            <a:endParaRPr lang="en-US" dirty="0"/>
          </a:p>
          <a:p>
            <a:endParaRPr lang="en-US" dirty="0"/>
          </a:p>
        </p:txBody>
      </p:sp>
    </p:spTree>
    <p:extLst>
      <p:ext uri="{BB962C8B-B14F-4D97-AF65-F5344CB8AC3E}">
        <p14:creationId xmlns:p14="http://schemas.microsoft.com/office/powerpoint/2010/main" val="1046535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75D3C-18F5-4470-B195-EFD0B0DF1B6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4ED7815-2280-46DA-B2FC-C30CD507FC67}"/>
              </a:ext>
            </a:extLst>
          </p:cNvPr>
          <p:cNvSpPr>
            <a:spLocks noGrp="1"/>
          </p:cNvSpPr>
          <p:nvPr>
            <p:ph idx="1"/>
          </p:nvPr>
        </p:nvSpPr>
        <p:spPr/>
        <p:txBody>
          <a:bodyPr/>
          <a:lstStyle/>
          <a:p>
            <a:r>
              <a:rPr lang="en-US" sz="3600" b="1" i="1"/>
              <a:t>“Lord, help me lead my life the way a sail leads the wind.”</a:t>
            </a:r>
            <a:endParaRPr lang="en-US" dirty="0"/>
          </a:p>
        </p:txBody>
      </p:sp>
    </p:spTree>
    <p:extLst>
      <p:ext uri="{BB962C8B-B14F-4D97-AF65-F5344CB8AC3E}">
        <p14:creationId xmlns:p14="http://schemas.microsoft.com/office/powerpoint/2010/main" val="1271269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BB57D-B16A-49B9-8C86-1A2EB69A5B1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AC3581F-2BE0-487A-8030-7C53F31541A8}"/>
              </a:ext>
            </a:extLst>
          </p:cNvPr>
          <p:cNvSpPr>
            <a:spLocks noGrp="1"/>
          </p:cNvSpPr>
          <p:nvPr>
            <p:ph idx="1"/>
          </p:nvPr>
        </p:nvSpPr>
        <p:spPr/>
        <p:txBody>
          <a:bodyPr>
            <a:normAutofit/>
          </a:bodyPr>
          <a:lstStyle/>
          <a:p>
            <a:r>
              <a:rPr lang="en-US" sz="3600" b="1" dirty="0"/>
              <a:t>If the Holy Spirit was not present, would you notice?</a:t>
            </a:r>
            <a:endParaRPr lang="en-US" sz="3600" dirty="0"/>
          </a:p>
        </p:txBody>
      </p:sp>
    </p:spTree>
    <p:extLst>
      <p:ext uri="{BB962C8B-B14F-4D97-AF65-F5344CB8AC3E}">
        <p14:creationId xmlns:p14="http://schemas.microsoft.com/office/powerpoint/2010/main" val="27107404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82E"/>
      </a:dk2>
      <a:lt2>
        <a:srgbClr val="C2F5FC"/>
      </a:lt2>
      <a:accent1>
        <a:srgbClr val="4091F3"/>
      </a:accent1>
      <a:accent2>
        <a:srgbClr val="8BBCF1"/>
      </a:accent2>
      <a:accent3>
        <a:srgbClr val="CB6A6A"/>
      </a:accent3>
      <a:accent4>
        <a:srgbClr val="C567AF"/>
      </a:accent4>
      <a:accent5>
        <a:srgbClr val="A684F9"/>
      </a:accent5>
      <a:accent6>
        <a:srgbClr val="A9ACEE"/>
      </a:accent6>
      <a:hlink>
        <a:srgbClr val="6D9CC5"/>
      </a:hlink>
      <a:folHlink>
        <a:srgbClr val="6D82A0"/>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178B2DAB-5DDE-4060-A857-D2E1CDA9250F}"/>
    </a:ext>
  </a:extLst>
</a:theme>
</file>

<file path=docProps/app.xml><?xml version="1.0" encoding="utf-8"?>
<Properties xmlns="http://schemas.openxmlformats.org/officeDocument/2006/extended-properties" xmlns:vt="http://schemas.openxmlformats.org/officeDocument/2006/docPropsVTypes">
  <Template>TM16401375[[fn=Madison]]</Template>
  <TotalTime>41</TotalTime>
  <Words>1048</Words>
  <Application>Microsoft Office PowerPoint</Application>
  <PresentationFormat>Widescreen</PresentationFormat>
  <Paragraphs>40</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Alfphabet</vt:lpstr>
      <vt:lpstr>Arial</vt:lpstr>
      <vt:lpstr>Arias</vt:lpstr>
      <vt:lpstr>FTY IRONHORSE NCV</vt:lpstr>
      <vt:lpstr>MS Shell Dlg 2</vt:lpstr>
      <vt:lpstr>Trebuchet MS</vt:lpstr>
      <vt:lpstr>Wingdings</vt:lpstr>
      <vt:lpstr>Wingdings 3</vt:lpstr>
      <vt:lpstr>Madison</vt:lpstr>
      <vt:lpstr>PowerPoint Presentation</vt:lpstr>
      <vt:lpstr>Wind &amp; Fire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Person of the Holy Spirit</vt:lpstr>
      <vt:lpstr>The Person of the Holy Spirit</vt:lpstr>
      <vt:lpstr>The Person of the Holy Spirit</vt:lpstr>
      <vt:lpstr>The Person of the Holy Spirit</vt:lpstr>
      <vt:lpstr>The Person of the Holy Spirit</vt:lpstr>
      <vt:lpstr>The Person of the Holy Spirit</vt:lpstr>
      <vt:lpstr>The Person of the Holy Spirit</vt:lpstr>
      <vt:lpstr>The Person of the Holy Spirit</vt:lpstr>
      <vt:lpstr>The Person of the Holy Spirit</vt:lpstr>
      <vt:lpstr>I Encourage You to Pray This Prayer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Fire &amp; Spirit</dc:title>
  <dc:creator>Michel Mahler</dc:creator>
  <cp:lastModifiedBy>Michel Mahler</cp:lastModifiedBy>
  <cp:revision>24</cp:revision>
  <dcterms:created xsi:type="dcterms:W3CDTF">2019-08-03T19:52:27Z</dcterms:created>
  <dcterms:modified xsi:type="dcterms:W3CDTF">2019-08-07T22:36:15Z</dcterms:modified>
</cp:coreProperties>
</file>