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3" r:id="rId2"/>
    <p:sldId id="256"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1" autoAdjust="0"/>
    <p:restoredTop sz="94660"/>
  </p:normalViewPr>
  <p:slideViewPr>
    <p:cSldViewPr snapToGrid="0">
      <p:cViewPr varScale="1">
        <p:scale>
          <a:sx n="88" d="100"/>
          <a:sy n="88" d="100"/>
        </p:scale>
        <p:origin x="235"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7/7/2019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7/7/2019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7/7/2019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7/7/2019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7/7/2019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258792" y="2194560"/>
            <a:ext cx="11247408" cy="4396021"/>
          </a:xfrm>
        </p:spPr>
        <p:txBody>
          <a:bodyPr>
            <a:normAutofit/>
          </a:bodyPr>
          <a:lstStyle>
            <a:lvl1pPr marL="0" indent="0" algn="r">
              <a:buNone/>
              <a:defRPr sz="2800"/>
            </a:lvl1pPr>
            <a:lvl2pPr marL="457200" indent="0" algn="r">
              <a:buNone/>
              <a:defRPr sz="2800"/>
            </a:lvl2pPr>
            <a:lvl3pPr marL="914400" indent="0" algn="r">
              <a:buNone/>
              <a:defRPr sz="2400"/>
            </a:lvl3pPr>
            <a:lvl4pPr marL="1371600" indent="0" algn="r">
              <a:buNone/>
              <a:defRPr sz="2000"/>
            </a:lvl4pPr>
            <a:lvl5pPr marL="1828800" indent="0" algn="r">
              <a:buNone/>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7/7/2019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7/7/2019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ransition spd="med">
    <p:pull/>
  </p:transition>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0A3CE-40DE-476A-AB59-EB6651ACEE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160B991-3946-4083-ABE8-83F96954CEF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97097456"/>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FFD80-7B09-4EE1-B92F-5D236DFFD1FD}"/>
              </a:ext>
            </a:extLst>
          </p:cNvPr>
          <p:cNvSpPr>
            <a:spLocks noGrp="1"/>
          </p:cNvSpPr>
          <p:nvPr>
            <p:ph type="ctrTitle"/>
          </p:nvPr>
        </p:nvSpPr>
        <p:spPr/>
        <p:txBody>
          <a:bodyPr/>
          <a:lstStyle/>
          <a:p>
            <a:r>
              <a:rPr lang="en-US" dirty="0"/>
              <a:t>When Our Time Comes…</a:t>
            </a:r>
          </a:p>
        </p:txBody>
      </p:sp>
      <p:sp>
        <p:nvSpPr>
          <p:cNvPr id="3" name="Subtitle 2">
            <a:extLst>
              <a:ext uri="{FF2B5EF4-FFF2-40B4-BE49-F238E27FC236}">
                <a16:creationId xmlns:a16="http://schemas.microsoft.com/office/drawing/2014/main" id="{F5C6C505-DE96-4C06-8A39-94735FD7C1C2}"/>
              </a:ext>
            </a:extLst>
          </p:cNvPr>
          <p:cNvSpPr>
            <a:spLocks noGrp="1"/>
          </p:cNvSpPr>
          <p:nvPr>
            <p:ph type="subTitle" idx="1"/>
          </p:nvPr>
        </p:nvSpPr>
        <p:spPr/>
        <p:txBody>
          <a:bodyPr/>
          <a:lstStyle/>
          <a:p>
            <a:r>
              <a:rPr lang="en-US" dirty="0"/>
              <a:t>Acts 20:17-38</a:t>
            </a:r>
          </a:p>
        </p:txBody>
      </p:sp>
    </p:spTree>
    <p:extLst>
      <p:ext uri="{BB962C8B-B14F-4D97-AF65-F5344CB8AC3E}">
        <p14:creationId xmlns:p14="http://schemas.microsoft.com/office/powerpoint/2010/main" val="4278887540"/>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7DFE1-14E7-4559-804D-D2DEC5BF906E}"/>
              </a:ext>
            </a:extLst>
          </p:cNvPr>
          <p:cNvSpPr>
            <a:spLocks noGrp="1"/>
          </p:cNvSpPr>
          <p:nvPr>
            <p:ph type="title"/>
          </p:nvPr>
        </p:nvSpPr>
        <p:spPr/>
        <p:txBody>
          <a:bodyPr>
            <a:noAutofit/>
          </a:bodyPr>
          <a:lstStyle/>
          <a:p>
            <a:r>
              <a:rPr lang="en-US" sz="3200" dirty="0"/>
              <a:t>When your time comes…what example will you have set for others?</a:t>
            </a:r>
            <a:br>
              <a:rPr lang="en-US" sz="3200" dirty="0"/>
            </a:br>
            <a:endParaRPr lang="en-US" sz="3200" dirty="0"/>
          </a:p>
        </p:txBody>
      </p:sp>
      <p:sp>
        <p:nvSpPr>
          <p:cNvPr id="3" name="Content Placeholder 2">
            <a:extLst>
              <a:ext uri="{FF2B5EF4-FFF2-40B4-BE49-F238E27FC236}">
                <a16:creationId xmlns:a16="http://schemas.microsoft.com/office/drawing/2014/main" id="{466BCC66-E358-440A-9386-4A59E0B12ABF}"/>
              </a:ext>
            </a:extLst>
          </p:cNvPr>
          <p:cNvSpPr>
            <a:spLocks noGrp="1"/>
          </p:cNvSpPr>
          <p:nvPr>
            <p:ph idx="1"/>
          </p:nvPr>
        </p:nvSpPr>
        <p:spPr/>
        <p:txBody>
          <a:bodyPr/>
          <a:lstStyle/>
          <a:p>
            <a:r>
              <a:rPr lang="en-US" dirty="0"/>
              <a:t>"</a:t>
            </a:r>
            <a:r>
              <a:rPr lang="en-US" b="1" dirty="0"/>
              <a:t>18 And when they had come to him, he said to them: “You know, from the first day that I came to Asia, in what manner I always lived among you," </a:t>
            </a:r>
            <a:br>
              <a:rPr lang="en-US" b="1" dirty="0"/>
            </a:br>
            <a:r>
              <a:rPr lang="en-US" b="1" dirty="0"/>
              <a:t>- Acts 20:18 (NKJV)</a:t>
            </a:r>
            <a:endParaRPr lang="en-US" dirty="0"/>
          </a:p>
          <a:p>
            <a:endParaRPr lang="en-US" dirty="0"/>
          </a:p>
        </p:txBody>
      </p:sp>
    </p:spTree>
    <p:extLst>
      <p:ext uri="{BB962C8B-B14F-4D97-AF65-F5344CB8AC3E}">
        <p14:creationId xmlns:p14="http://schemas.microsoft.com/office/powerpoint/2010/main" val="3800870857"/>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7DFE1-14E7-4559-804D-D2DEC5BF906E}"/>
              </a:ext>
            </a:extLst>
          </p:cNvPr>
          <p:cNvSpPr>
            <a:spLocks noGrp="1"/>
          </p:cNvSpPr>
          <p:nvPr>
            <p:ph type="title"/>
          </p:nvPr>
        </p:nvSpPr>
        <p:spPr/>
        <p:txBody>
          <a:bodyPr>
            <a:noAutofit/>
          </a:bodyPr>
          <a:lstStyle/>
          <a:p>
            <a:r>
              <a:rPr lang="en-US" sz="3600" dirty="0"/>
              <a:t>When your time comes…will you have served the Lord, in spite of the cost?</a:t>
            </a:r>
          </a:p>
        </p:txBody>
      </p:sp>
      <p:sp>
        <p:nvSpPr>
          <p:cNvPr id="3" name="Content Placeholder 2">
            <a:extLst>
              <a:ext uri="{FF2B5EF4-FFF2-40B4-BE49-F238E27FC236}">
                <a16:creationId xmlns:a16="http://schemas.microsoft.com/office/drawing/2014/main" id="{466BCC66-E358-440A-9386-4A59E0B12ABF}"/>
              </a:ext>
            </a:extLst>
          </p:cNvPr>
          <p:cNvSpPr>
            <a:spLocks noGrp="1"/>
          </p:cNvSpPr>
          <p:nvPr>
            <p:ph idx="1"/>
          </p:nvPr>
        </p:nvSpPr>
        <p:spPr/>
        <p:txBody>
          <a:bodyPr>
            <a:normAutofit fontScale="92500" lnSpcReduction="10000"/>
          </a:bodyPr>
          <a:lstStyle/>
          <a:p>
            <a:r>
              <a:rPr lang="en-US" dirty="0"/>
              <a:t>"</a:t>
            </a:r>
            <a:r>
              <a:rPr lang="en-US" b="1" dirty="0"/>
              <a:t>19 serving the Lord with all humility, with many tears and trials which happened to me by the plotting of the Jews;" </a:t>
            </a:r>
            <a:br>
              <a:rPr lang="en-US" b="1" dirty="0"/>
            </a:br>
            <a:r>
              <a:rPr lang="en-US" b="1" dirty="0"/>
              <a:t>- Acts 20:19 (NKJV)</a:t>
            </a:r>
          </a:p>
          <a:p>
            <a:endParaRPr lang="en-US" dirty="0"/>
          </a:p>
          <a:p>
            <a:r>
              <a:rPr lang="en-US" dirty="0"/>
              <a:t>"</a:t>
            </a:r>
            <a:r>
              <a:rPr lang="en-US" b="1" dirty="0"/>
              <a:t>22 And see, now I go bound in the spirit to Jerusalem, not knowing the things that will happen to me there, "23 except that the Holy Spirit testifies in every city, saying that chains and tribulations await me. "24 But none of these things move me; nor do I count my life dear to myself, so that I may finish my race with joy, and the ministry which I received from the Lord Jesus, to testify to the gospel of the grace of God." </a:t>
            </a:r>
            <a:br>
              <a:rPr lang="en-US" b="1" dirty="0"/>
            </a:br>
            <a:r>
              <a:rPr lang="en-US" b="1" dirty="0"/>
              <a:t>- Acts 20:22–24 (NKJV)</a:t>
            </a:r>
            <a:r>
              <a:rPr lang="en-US" dirty="0"/>
              <a:t> </a:t>
            </a:r>
          </a:p>
        </p:txBody>
      </p:sp>
    </p:spTree>
    <p:extLst>
      <p:ext uri="{BB962C8B-B14F-4D97-AF65-F5344CB8AC3E}">
        <p14:creationId xmlns:p14="http://schemas.microsoft.com/office/powerpoint/2010/main" val="567819945"/>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7DFE1-14E7-4559-804D-D2DEC5BF906E}"/>
              </a:ext>
            </a:extLst>
          </p:cNvPr>
          <p:cNvSpPr>
            <a:spLocks noGrp="1"/>
          </p:cNvSpPr>
          <p:nvPr>
            <p:ph type="title"/>
          </p:nvPr>
        </p:nvSpPr>
        <p:spPr/>
        <p:txBody>
          <a:bodyPr>
            <a:noAutofit/>
          </a:bodyPr>
          <a:lstStyle/>
          <a:p>
            <a:r>
              <a:rPr lang="en-US" sz="3600" dirty="0"/>
              <a:t>When your time comes…will you have served the Lord, in spite of the cost?</a:t>
            </a:r>
          </a:p>
        </p:txBody>
      </p:sp>
      <p:sp>
        <p:nvSpPr>
          <p:cNvPr id="3" name="Content Placeholder 2">
            <a:extLst>
              <a:ext uri="{FF2B5EF4-FFF2-40B4-BE49-F238E27FC236}">
                <a16:creationId xmlns:a16="http://schemas.microsoft.com/office/drawing/2014/main" id="{466BCC66-E358-440A-9386-4A59E0B12ABF}"/>
              </a:ext>
            </a:extLst>
          </p:cNvPr>
          <p:cNvSpPr>
            <a:spLocks noGrp="1"/>
          </p:cNvSpPr>
          <p:nvPr>
            <p:ph idx="1"/>
          </p:nvPr>
        </p:nvSpPr>
        <p:spPr/>
        <p:txBody>
          <a:bodyPr>
            <a:normAutofit/>
          </a:bodyPr>
          <a:lstStyle/>
          <a:p>
            <a:r>
              <a:rPr lang="en-US" dirty="0"/>
              <a:t>"</a:t>
            </a:r>
            <a:r>
              <a:rPr lang="en-US" b="1" dirty="0"/>
              <a:t>25 “And indeed, now I know that you all, among whom I have gone preaching the kingdom of God, will see my face no more. "26 Therefore I testify to you this day that I </a:t>
            </a:r>
            <a:r>
              <a:rPr lang="en-US" b="1" i="1" dirty="0"/>
              <a:t>am</a:t>
            </a:r>
            <a:r>
              <a:rPr lang="en-US" b="1" dirty="0"/>
              <a:t> innocent of the blood of all </a:t>
            </a:r>
            <a:r>
              <a:rPr lang="en-US" b="1" i="1" dirty="0"/>
              <a:t>men</a:t>
            </a:r>
            <a:r>
              <a:rPr lang="en-US" b="1" dirty="0"/>
              <a:t>. "27 For I have not shunned to declare to you the whole counsel of God." </a:t>
            </a:r>
            <a:br>
              <a:rPr lang="en-US" b="1" dirty="0"/>
            </a:br>
            <a:r>
              <a:rPr lang="en-US" b="1" dirty="0"/>
              <a:t>- Acts 20:25–27 (NKJV)</a:t>
            </a:r>
            <a:endParaRPr lang="en-US" dirty="0"/>
          </a:p>
        </p:txBody>
      </p:sp>
    </p:spTree>
    <p:extLst>
      <p:ext uri="{BB962C8B-B14F-4D97-AF65-F5344CB8AC3E}">
        <p14:creationId xmlns:p14="http://schemas.microsoft.com/office/powerpoint/2010/main" val="371396935"/>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7DFE1-14E7-4559-804D-D2DEC5BF906E}"/>
              </a:ext>
            </a:extLst>
          </p:cNvPr>
          <p:cNvSpPr>
            <a:spLocks noGrp="1"/>
          </p:cNvSpPr>
          <p:nvPr>
            <p:ph type="title"/>
          </p:nvPr>
        </p:nvSpPr>
        <p:spPr/>
        <p:txBody>
          <a:bodyPr>
            <a:noAutofit/>
          </a:bodyPr>
          <a:lstStyle/>
          <a:p>
            <a:r>
              <a:rPr lang="en-US" sz="3600" dirty="0"/>
              <a:t>When your time comes…will you be able to say you’ve shared your faith with others?</a:t>
            </a:r>
          </a:p>
        </p:txBody>
      </p:sp>
      <p:sp>
        <p:nvSpPr>
          <p:cNvPr id="3" name="Content Placeholder 2">
            <a:extLst>
              <a:ext uri="{FF2B5EF4-FFF2-40B4-BE49-F238E27FC236}">
                <a16:creationId xmlns:a16="http://schemas.microsoft.com/office/drawing/2014/main" id="{466BCC66-E358-440A-9386-4A59E0B12ABF}"/>
              </a:ext>
            </a:extLst>
          </p:cNvPr>
          <p:cNvSpPr>
            <a:spLocks noGrp="1"/>
          </p:cNvSpPr>
          <p:nvPr>
            <p:ph idx="1"/>
          </p:nvPr>
        </p:nvSpPr>
        <p:spPr/>
        <p:txBody>
          <a:bodyPr>
            <a:normAutofit/>
          </a:bodyPr>
          <a:lstStyle/>
          <a:p>
            <a:r>
              <a:rPr lang="en-US" dirty="0"/>
              <a:t>"</a:t>
            </a:r>
            <a:r>
              <a:rPr lang="en-US" b="1" dirty="0"/>
              <a:t>20 how I kept back nothing that was helpful, but proclaimed it to you, and taught you publicly and from house to house, "21 testifying to Jews, and also to Greeks, repentance toward God and faith toward our Lord Jesus Christ." </a:t>
            </a:r>
            <a:br>
              <a:rPr lang="en-US" b="1" dirty="0"/>
            </a:br>
            <a:r>
              <a:rPr lang="en-US" b="1" dirty="0"/>
              <a:t>- Acts 20:20–21 (NKJV)</a:t>
            </a:r>
            <a:endParaRPr lang="en-US" dirty="0"/>
          </a:p>
        </p:txBody>
      </p:sp>
    </p:spTree>
    <p:extLst>
      <p:ext uri="{BB962C8B-B14F-4D97-AF65-F5344CB8AC3E}">
        <p14:creationId xmlns:p14="http://schemas.microsoft.com/office/powerpoint/2010/main" val="3491047543"/>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7DFE1-14E7-4559-804D-D2DEC5BF906E}"/>
              </a:ext>
            </a:extLst>
          </p:cNvPr>
          <p:cNvSpPr>
            <a:spLocks noGrp="1"/>
          </p:cNvSpPr>
          <p:nvPr>
            <p:ph type="title"/>
          </p:nvPr>
        </p:nvSpPr>
        <p:spPr/>
        <p:txBody>
          <a:bodyPr>
            <a:noAutofit/>
          </a:bodyPr>
          <a:lstStyle/>
          <a:p>
            <a:r>
              <a:rPr lang="en-US" sz="3600" dirty="0"/>
              <a:t>When your time comes…will you be able to say you’ve shared your faith with others?</a:t>
            </a:r>
          </a:p>
        </p:txBody>
      </p:sp>
      <p:sp>
        <p:nvSpPr>
          <p:cNvPr id="3" name="Content Placeholder 2">
            <a:extLst>
              <a:ext uri="{FF2B5EF4-FFF2-40B4-BE49-F238E27FC236}">
                <a16:creationId xmlns:a16="http://schemas.microsoft.com/office/drawing/2014/main" id="{466BCC66-E358-440A-9386-4A59E0B12ABF}"/>
              </a:ext>
            </a:extLst>
          </p:cNvPr>
          <p:cNvSpPr>
            <a:spLocks noGrp="1"/>
          </p:cNvSpPr>
          <p:nvPr>
            <p:ph idx="1"/>
          </p:nvPr>
        </p:nvSpPr>
        <p:spPr/>
        <p:txBody>
          <a:bodyPr>
            <a:normAutofit/>
          </a:bodyPr>
          <a:lstStyle/>
          <a:p>
            <a:r>
              <a:rPr lang="en-US" dirty="0"/>
              <a:t>"</a:t>
            </a:r>
            <a:r>
              <a:rPr lang="en-US" b="1" dirty="0"/>
              <a:t>29 For I know this, that after my departure savage wolves will come in among you, not sparing the flock. "30 Also from among yourselves men will rise up, speaking perverse things, to draw away the disciples after themselves. "31 Therefore watch, and remember that for three years I did not cease to warn everyone night and day with tears." </a:t>
            </a:r>
            <a:br>
              <a:rPr lang="en-US" b="1" dirty="0"/>
            </a:br>
            <a:r>
              <a:rPr lang="en-US" b="1" dirty="0"/>
              <a:t>- Acts 20:29–31 (NKJV)</a:t>
            </a:r>
            <a:endParaRPr lang="en-US" dirty="0"/>
          </a:p>
        </p:txBody>
      </p:sp>
    </p:spTree>
    <p:extLst>
      <p:ext uri="{BB962C8B-B14F-4D97-AF65-F5344CB8AC3E}">
        <p14:creationId xmlns:p14="http://schemas.microsoft.com/office/powerpoint/2010/main" val="1651181722"/>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7DFE1-14E7-4559-804D-D2DEC5BF906E}"/>
              </a:ext>
            </a:extLst>
          </p:cNvPr>
          <p:cNvSpPr>
            <a:spLocks noGrp="1"/>
          </p:cNvSpPr>
          <p:nvPr>
            <p:ph type="title"/>
          </p:nvPr>
        </p:nvSpPr>
        <p:spPr/>
        <p:txBody>
          <a:bodyPr>
            <a:noAutofit/>
          </a:bodyPr>
          <a:lstStyle/>
          <a:p>
            <a:r>
              <a:rPr lang="en-US" sz="3200" dirty="0"/>
              <a:t>When your time comes…will you be able to say with confidence that you have ministered to others who were in need?</a:t>
            </a:r>
          </a:p>
        </p:txBody>
      </p:sp>
      <p:sp>
        <p:nvSpPr>
          <p:cNvPr id="3" name="Content Placeholder 2">
            <a:extLst>
              <a:ext uri="{FF2B5EF4-FFF2-40B4-BE49-F238E27FC236}">
                <a16:creationId xmlns:a16="http://schemas.microsoft.com/office/drawing/2014/main" id="{466BCC66-E358-440A-9386-4A59E0B12ABF}"/>
              </a:ext>
            </a:extLst>
          </p:cNvPr>
          <p:cNvSpPr>
            <a:spLocks noGrp="1"/>
          </p:cNvSpPr>
          <p:nvPr>
            <p:ph idx="1"/>
          </p:nvPr>
        </p:nvSpPr>
        <p:spPr>
          <a:xfrm>
            <a:off x="258792" y="2394857"/>
            <a:ext cx="11247408" cy="4195724"/>
          </a:xfrm>
        </p:spPr>
        <p:txBody>
          <a:bodyPr>
            <a:normAutofit lnSpcReduction="10000"/>
          </a:bodyPr>
          <a:lstStyle/>
          <a:p>
            <a:r>
              <a:rPr lang="en-US" dirty="0"/>
              <a:t>"</a:t>
            </a:r>
            <a:r>
              <a:rPr lang="en-US" b="1" dirty="0"/>
              <a:t>35 I have shown you in every way, by laboring like this, that you must support the weak. And remember the words of the Lord Jesus, that He said, ‘It is more blessed to give than to receive.’ ”" </a:t>
            </a:r>
            <a:br>
              <a:rPr lang="en-US" b="1" dirty="0"/>
            </a:br>
            <a:r>
              <a:rPr lang="en-US" b="1" dirty="0"/>
              <a:t>- Acts 20:35 (NKJV)</a:t>
            </a:r>
            <a:endParaRPr lang="en-US" dirty="0"/>
          </a:p>
          <a:p>
            <a:endParaRPr lang="en-US"/>
          </a:p>
          <a:p>
            <a:r>
              <a:rPr lang="en-US"/>
              <a:t>The </a:t>
            </a:r>
            <a:r>
              <a:rPr lang="en-US" dirty="0" err="1"/>
              <a:t>Lexham</a:t>
            </a:r>
            <a:r>
              <a:rPr lang="en-US" dirty="0"/>
              <a:t> English Bible (LEB) translates it this way: </a:t>
            </a:r>
          </a:p>
          <a:p>
            <a:r>
              <a:rPr lang="en-US" b="1" dirty="0"/>
              <a:t>“I have shown you </a:t>
            </a:r>
            <a:r>
              <a:rPr lang="en-US" b="1" i="1" dirty="0"/>
              <a:t>with respect to</a:t>
            </a:r>
            <a:r>
              <a:rPr lang="en-US" b="1" dirty="0"/>
              <a:t> all </a:t>
            </a:r>
            <a:r>
              <a:rPr lang="en-US" b="1" i="1" dirty="0"/>
              <a:t>things</a:t>
            </a:r>
            <a:r>
              <a:rPr lang="en-US" b="1" dirty="0"/>
              <a:t> that </a:t>
            </a:r>
            <a:r>
              <a:rPr lang="en-US" b="1" i="1" dirty="0"/>
              <a:t>by</a:t>
            </a:r>
            <a:r>
              <a:rPr lang="en-US" b="1" dirty="0"/>
              <a:t> working hard in this way it is necessary </a:t>
            </a:r>
            <a:r>
              <a:rPr lang="en-US" b="1" u="sng" dirty="0"/>
              <a:t>to help those who are in need</a:t>
            </a:r>
            <a:r>
              <a:rPr lang="en-US" b="1" dirty="0"/>
              <a:t>, and to remember the words of the Lord Jesus that he himself said, “’It is more blessed to give than to receive.’”</a:t>
            </a:r>
            <a:endParaRPr lang="en-US" dirty="0"/>
          </a:p>
        </p:txBody>
      </p:sp>
    </p:spTree>
    <p:extLst>
      <p:ext uri="{BB962C8B-B14F-4D97-AF65-F5344CB8AC3E}">
        <p14:creationId xmlns:p14="http://schemas.microsoft.com/office/powerpoint/2010/main" val="1048709656"/>
      </p:ext>
    </p:extLst>
  </p:cSld>
  <p:clrMapOvr>
    <a:masterClrMapping/>
  </p:clrMapOvr>
  <p:transition spd="med">
    <p:pull/>
  </p:transition>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566</TotalTime>
  <Words>414</Words>
  <Application>Microsoft Office PowerPoint</Application>
  <PresentationFormat>Widescreen</PresentationFormat>
  <Paragraphs>19</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Century Gothic</vt:lpstr>
      <vt:lpstr>Vapor Trail</vt:lpstr>
      <vt:lpstr>PowerPoint Presentation</vt:lpstr>
      <vt:lpstr>When Our Time Comes…</vt:lpstr>
      <vt:lpstr>When your time comes…what example will you have set for others? </vt:lpstr>
      <vt:lpstr>When your time comes…will you have served the Lord, in spite of the cost?</vt:lpstr>
      <vt:lpstr>When your time comes…will you have served the Lord, in spite of the cost?</vt:lpstr>
      <vt:lpstr>When your time comes…will you be able to say you’ve shared your faith with others?</vt:lpstr>
      <vt:lpstr>When your time comes…will you be able to say you’ve shared your faith with others?</vt:lpstr>
      <vt:lpstr>When your time comes…will you be able to say with confidence that you have ministered to others who were in need?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Our Time Comes…</dc:title>
  <dc:creator>Michel Mahler</dc:creator>
  <cp:lastModifiedBy>Michel Mahler</cp:lastModifiedBy>
  <cp:revision>8</cp:revision>
  <dcterms:created xsi:type="dcterms:W3CDTF">2019-07-05T23:38:19Z</dcterms:created>
  <dcterms:modified xsi:type="dcterms:W3CDTF">2019-07-07T23:42:16Z</dcterms:modified>
</cp:coreProperties>
</file>