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63" r:id="rId2"/>
    <p:sldId id="256"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2" autoAdjust="0"/>
    <p:restoredTop sz="94660"/>
  </p:normalViewPr>
  <p:slideViewPr>
    <p:cSldViewPr snapToGrid="0">
      <p:cViewPr varScale="1">
        <p:scale>
          <a:sx n="44" d="100"/>
          <a:sy n="44" d="100"/>
        </p:scale>
        <p:origin x="82" y="9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8113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5931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1785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474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321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6222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0629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7107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6170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indent="0" algn="r">
              <a:buNone/>
              <a:defRPr sz="2400"/>
            </a:lvl1pPr>
            <a:lvl2pPr marL="457200" indent="0" algn="r">
              <a:buNone/>
              <a:defRPr sz="2000"/>
            </a:lvl2pPr>
            <a:lvl3pPr marL="914400" indent="0" algn="r">
              <a:buNone/>
              <a:defRPr sz="1800"/>
            </a:lvl3pPr>
            <a:lvl4pPr marL="1371600" indent="0" algn="r">
              <a:buNone/>
              <a:defRPr sz="1600"/>
            </a:lvl4pPr>
            <a:lvl5pPr marL="1828800" indent="0" algn="r">
              <a:buNone/>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C51FCE-E4BB-4680-8E50-3C0E348D2609}" type="datetimeFigureOut">
              <a:rPr lang="en-US" dirty="0"/>
              <a:t>7/19/2019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380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015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8005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81246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1142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1061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63800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509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7/16/2019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67212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7919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8A71-32AF-431F-9C20-14D261DF6938}"/>
              </a:ext>
            </a:extLst>
          </p:cNvPr>
          <p:cNvSpPr>
            <a:spLocks noGrp="1"/>
          </p:cNvSpPr>
          <p:nvPr>
            <p:ph type="ctrTitle"/>
          </p:nvPr>
        </p:nvSpPr>
        <p:spPr>
          <a:xfrm>
            <a:off x="980600" y="3024516"/>
            <a:ext cx="10230800" cy="1329267"/>
          </a:xfrm>
        </p:spPr>
        <p:txBody>
          <a:bodyPr anchor="t" anchorCtr="0"/>
          <a:lstStyle/>
          <a:p>
            <a:pPr algn="ctr"/>
            <a:r>
              <a:rPr lang="en-US" dirty="0"/>
              <a:t>Fear Not</a:t>
            </a:r>
          </a:p>
        </p:txBody>
      </p:sp>
      <p:sp>
        <p:nvSpPr>
          <p:cNvPr id="3" name="Subtitle 2">
            <a:extLst>
              <a:ext uri="{FF2B5EF4-FFF2-40B4-BE49-F238E27FC236}">
                <a16:creationId xmlns:a16="http://schemas.microsoft.com/office/drawing/2014/main" id="{AA9D0406-BF45-461B-8557-DB73C1D9F1DB}"/>
              </a:ext>
            </a:extLst>
          </p:cNvPr>
          <p:cNvSpPr>
            <a:spLocks noGrp="1"/>
          </p:cNvSpPr>
          <p:nvPr>
            <p:ph type="subTitle" idx="1"/>
          </p:nvPr>
        </p:nvSpPr>
        <p:spPr>
          <a:xfrm>
            <a:off x="1683170" y="4895363"/>
            <a:ext cx="8825658" cy="861420"/>
          </a:xfrm>
        </p:spPr>
        <p:txBody>
          <a:bodyPr/>
          <a:lstStyle/>
          <a:p>
            <a:pPr algn="ctr"/>
            <a:r>
              <a:rPr lang="en-US" sz="3600" dirty="0">
                <a:effectLst>
                  <a:outerShdw blurRad="38100" dist="25400" dir="5400000" algn="ctr">
                    <a:srgbClr val="6E747A">
                      <a:alpha val="43000"/>
                    </a:srgbClr>
                  </a:outerShdw>
                </a:effectLst>
              </a:rPr>
              <a:t>Matthew 6:25-34; 8:23-27</a:t>
            </a:r>
            <a:endParaRPr lang="en-US" dirty="0"/>
          </a:p>
        </p:txBody>
      </p:sp>
    </p:spTree>
    <p:extLst>
      <p:ext uri="{BB962C8B-B14F-4D97-AF65-F5344CB8AC3E}">
        <p14:creationId xmlns:p14="http://schemas.microsoft.com/office/powerpoint/2010/main" val="35580135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7910-0919-44F4-86DE-B3340603CEC6}"/>
              </a:ext>
            </a:extLst>
          </p:cNvPr>
          <p:cNvSpPr>
            <a:spLocks noGrp="1"/>
          </p:cNvSpPr>
          <p:nvPr>
            <p:ph type="title"/>
          </p:nvPr>
        </p:nvSpPr>
        <p:spPr/>
        <p:txBody>
          <a:bodyPr/>
          <a:lstStyle/>
          <a:p>
            <a:r>
              <a:rPr lang="en-US" dirty="0"/>
              <a:t>Jesus Spoke About Fear</a:t>
            </a:r>
          </a:p>
        </p:txBody>
      </p:sp>
      <p:sp>
        <p:nvSpPr>
          <p:cNvPr id="3" name="Content Placeholder 2">
            <a:extLst>
              <a:ext uri="{FF2B5EF4-FFF2-40B4-BE49-F238E27FC236}">
                <a16:creationId xmlns:a16="http://schemas.microsoft.com/office/drawing/2014/main" id="{6719E806-4B20-4FD9-8A8E-3D7B99C0C34D}"/>
              </a:ext>
            </a:extLst>
          </p:cNvPr>
          <p:cNvSpPr>
            <a:spLocks noGrp="1"/>
          </p:cNvSpPr>
          <p:nvPr>
            <p:ph idx="1"/>
          </p:nvPr>
        </p:nvSpPr>
        <p:spPr>
          <a:xfrm>
            <a:off x="499456" y="3080183"/>
            <a:ext cx="11229481" cy="3416300"/>
          </a:xfrm>
        </p:spPr>
        <p:txBody>
          <a:bodyPr>
            <a:normAutofit/>
          </a:bodyPr>
          <a:lstStyle/>
          <a:p>
            <a:r>
              <a:rPr lang="en-US" dirty="0"/>
              <a:t>"</a:t>
            </a:r>
            <a:r>
              <a:rPr lang="en-US" b="1" dirty="0"/>
              <a:t>25 “Therefore I say to you, do not worry about your life, what you will eat or what you will drink; nor about your body, what you will put on. Is not life more than food and the body more than clothing?</a:t>
            </a:r>
            <a:endParaRPr lang="en-US" dirty="0"/>
          </a:p>
        </p:txBody>
      </p:sp>
      <p:sp>
        <p:nvSpPr>
          <p:cNvPr id="8" name="Rectangle 7">
            <a:extLst>
              <a:ext uri="{FF2B5EF4-FFF2-40B4-BE49-F238E27FC236}">
                <a16:creationId xmlns:a16="http://schemas.microsoft.com/office/drawing/2014/main" id="{A695A69A-9BA8-49BA-8FA7-D85BF6CB4538}"/>
              </a:ext>
            </a:extLst>
          </p:cNvPr>
          <p:cNvSpPr/>
          <p:nvPr/>
        </p:nvSpPr>
        <p:spPr>
          <a:xfrm>
            <a:off x="499456" y="2357985"/>
            <a:ext cx="8267007"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i="1" cap="none" spc="0" dirty="0">
                <a:ln/>
                <a:solidFill>
                  <a:schemeClr val="accent3"/>
                </a:solidFill>
                <a:effectLst/>
              </a:rPr>
              <a:t>Jesus Tells Us Not to Worry (Mat. 6:25-34).</a:t>
            </a:r>
          </a:p>
        </p:txBody>
      </p:sp>
    </p:spTree>
    <p:extLst>
      <p:ext uri="{BB962C8B-B14F-4D97-AF65-F5344CB8AC3E}">
        <p14:creationId xmlns:p14="http://schemas.microsoft.com/office/powerpoint/2010/main" val="3422202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7910-0919-44F4-86DE-B3340603CEC6}"/>
              </a:ext>
            </a:extLst>
          </p:cNvPr>
          <p:cNvSpPr>
            <a:spLocks noGrp="1"/>
          </p:cNvSpPr>
          <p:nvPr>
            <p:ph type="title"/>
          </p:nvPr>
        </p:nvSpPr>
        <p:spPr/>
        <p:txBody>
          <a:bodyPr/>
          <a:lstStyle/>
          <a:p>
            <a:r>
              <a:rPr lang="en-US" dirty="0"/>
              <a:t>Jesus Spoke About Fear</a:t>
            </a:r>
          </a:p>
        </p:txBody>
      </p:sp>
      <p:sp>
        <p:nvSpPr>
          <p:cNvPr id="3" name="Content Placeholder 2">
            <a:extLst>
              <a:ext uri="{FF2B5EF4-FFF2-40B4-BE49-F238E27FC236}">
                <a16:creationId xmlns:a16="http://schemas.microsoft.com/office/drawing/2014/main" id="{6719E806-4B20-4FD9-8A8E-3D7B99C0C34D}"/>
              </a:ext>
            </a:extLst>
          </p:cNvPr>
          <p:cNvSpPr>
            <a:spLocks noGrp="1"/>
          </p:cNvSpPr>
          <p:nvPr>
            <p:ph idx="1"/>
          </p:nvPr>
        </p:nvSpPr>
        <p:spPr>
          <a:xfrm>
            <a:off x="499456" y="3080183"/>
            <a:ext cx="11229481" cy="3416300"/>
          </a:xfrm>
        </p:spPr>
        <p:txBody>
          <a:bodyPr>
            <a:normAutofit fontScale="85000" lnSpcReduction="20000"/>
          </a:bodyPr>
          <a:lstStyle/>
          <a:p>
            <a:r>
              <a:rPr lang="en-US" b="1" dirty="0"/>
              <a:t>"26 Look at the birds of the air, for they neither sow nor reap nor gather into barns; yet your heavenly Father feeds them. Are you not of more value than they? "27 Which of you by worrying can add one cubit to his stature? "28 “So why do you worry about clothing? Consider the lilies of the field, how they grow: they neither toil nor spin; "29 and yet I say to you that even Solomon in all his glory was not arrayed like one of these. "30 Now if God so clothes the grass of the field, which today is, and tomorrow is thrown into the oven, </a:t>
            </a:r>
            <a:r>
              <a:rPr lang="en-US" b="1" i="1" dirty="0"/>
              <a:t>will He</a:t>
            </a:r>
            <a:r>
              <a:rPr lang="en-US" b="1" dirty="0"/>
              <a:t> not much more </a:t>
            </a:r>
            <a:r>
              <a:rPr lang="en-US" b="1" i="1" dirty="0"/>
              <a:t>clothe</a:t>
            </a:r>
            <a:r>
              <a:rPr lang="en-US" b="1" dirty="0"/>
              <a:t> you, O you of little faith? "31 “Therefore do not worry, saying, ‘What shall we eat?’ or ‘What shall we drink?’ or ‘What shall we wear?’ "32 For after all these things the Gentiles seek. For your heavenly Father knows that you need all these things. "33 But seek first the kingdom of God and His righteousness, and all these things shall be added to you. "34 Therefore do not worry about tomorrow, for tomorrow will worry about its own things. Sufficient for the day </a:t>
            </a:r>
            <a:r>
              <a:rPr lang="en-US" b="1" i="1" dirty="0"/>
              <a:t>is</a:t>
            </a:r>
            <a:r>
              <a:rPr lang="en-US" b="1" dirty="0"/>
              <a:t> its own trouble." </a:t>
            </a:r>
            <a:br>
              <a:rPr lang="en-US" b="1" dirty="0"/>
            </a:br>
            <a:r>
              <a:rPr lang="en-US" b="1" dirty="0"/>
              <a:t>- Matthew 6:26–34 (NKJV)</a:t>
            </a:r>
            <a:endParaRPr lang="en-US" dirty="0"/>
          </a:p>
        </p:txBody>
      </p:sp>
      <p:sp>
        <p:nvSpPr>
          <p:cNvPr id="8" name="Rectangle 7">
            <a:extLst>
              <a:ext uri="{FF2B5EF4-FFF2-40B4-BE49-F238E27FC236}">
                <a16:creationId xmlns:a16="http://schemas.microsoft.com/office/drawing/2014/main" id="{A695A69A-9BA8-49BA-8FA7-D85BF6CB4538}"/>
              </a:ext>
            </a:extLst>
          </p:cNvPr>
          <p:cNvSpPr/>
          <p:nvPr/>
        </p:nvSpPr>
        <p:spPr>
          <a:xfrm>
            <a:off x="499456" y="2357985"/>
            <a:ext cx="8267007"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i="1" cap="none" spc="0" dirty="0">
                <a:ln/>
                <a:solidFill>
                  <a:schemeClr val="accent3"/>
                </a:solidFill>
                <a:effectLst/>
              </a:rPr>
              <a:t>Jesus Tells Us Not to Worry (Mat. 6:25-34).</a:t>
            </a:r>
          </a:p>
        </p:txBody>
      </p:sp>
    </p:spTree>
    <p:extLst>
      <p:ext uri="{BB962C8B-B14F-4D97-AF65-F5344CB8AC3E}">
        <p14:creationId xmlns:p14="http://schemas.microsoft.com/office/powerpoint/2010/main" val="34479485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7910-0919-44F4-86DE-B3340603CEC6}"/>
              </a:ext>
            </a:extLst>
          </p:cNvPr>
          <p:cNvSpPr>
            <a:spLocks noGrp="1"/>
          </p:cNvSpPr>
          <p:nvPr>
            <p:ph type="title"/>
          </p:nvPr>
        </p:nvSpPr>
        <p:spPr/>
        <p:txBody>
          <a:bodyPr/>
          <a:lstStyle/>
          <a:p>
            <a:r>
              <a:rPr lang="en-US" dirty="0"/>
              <a:t>Jesus Spoke About Fear</a:t>
            </a:r>
          </a:p>
        </p:txBody>
      </p:sp>
      <p:sp>
        <p:nvSpPr>
          <p:cNvPr id="3" name="Content Placeholder 2">
            <a:extLst>
              <a:ext uri="{FF2B5EF4-FFF2-40B4-BE49-F238E27FC236}">
                <a16:creationId xmlns:a16="http://schemas.microsoft.com/office/drawing/2014/main" id="{6719E806-4B20-4FD9-8A8E-3D7B99C0C34D}"/>
              </a:ext>
            </a:extLst>
          </p:cNvPr>
          <p:cNvSpPr>
            <a:spLocks noGrp="1"/>
          </p:cNvSpPr>
          <p:nvPr>
            <p:ph idx="1"/>
          </p:nvPr>
        </p:nvSpPr>
        <p:spPr>
          <a:xfrm>
            <a:off x="499456" y="3080183"/>
            <a:ext cx="11229481" cy="3416300"/>
          </a:xfrm>
        </p:spPr>
        <p:txBody>
          <a:bodyPr>
            <a:normAutofit/>
          </a:bodyPr>
          <a:lstStyle/>
          <a:p>
            <a:r>
              <a:rPr lang="en-US" dirty="0"/>
              <a:t>"</a:t>
            </a:r>
            <a:r>
              <a:rPr lang="en-US" b="1" dirty="0"/>
              <a:t>23 Now when He got into a boat, His disciples followed Him. "24 And suddenly a great tempest arose on the sea, so that the boat was covered with the waves. But He was asleep. "25 Then His disciples came to </a:t>
            </a:r>
            <a:r>
              <a:rPr lang="en-US" b="1" i="1" dirty="0"/>
              <a:t>Him</a:t>
            </a:r>
            <a:r>
              <a:rPr lang="en-US" b="1" dirty="0"/>
              <a:t> and awoke Him, saying, “Lord, save us! We are perishing!” "26 But He said to them, “Why are you fearful, O you of little faith?” Then He arose and rebuked the winds and the sea, and there was a great calm. "27 So the men marveled, saying, “Who can this be, that even the winds and the sea obey Him?”" </a:t>
            </a:r>
            <a:br>
              <a:rPr lang="en-US" b="1" dirty="0"/>
            </a:br>
            <a:r>
              <a:rPr lang="en-US" b="1" dirty="0"/>
              <a:t>- Matthew 8:23–27 (NKJV)</a:t>
            </a:r>
            <a:endParaRPr lang="en-US" dirty="0"/>
          </a:p>
        </p:txBody>
      </p:sp>
      <p:sp>
        <p:nvSpPr>
          <p:cNvPr id="8" name="Rectangle 7">
            <a:extLst>
              <a:ext uri="{FF2B5EF4-FFF2-40B4-BE49-F238E27FC236}">
                <a16:creationId xmlns:a16="http://schemas.microsoft.com/office/drawing/2014/main" id="{A695A69A-9BA8-49BA-8FA7-D85BF6CB4538}"/>
              </a:ext>
            </a:extLst>
          </p:cNvPr>
          <p:cNvSpPr/>
          <p:nvPr/>
        </p:nvSpPr>
        <p:spPr>
          <a:xfrm>
            <a:off x="499456" y="2305232"/>
            <a:ext cx="7040709"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i="1" dirty="0">
                <a:ln/>
                <a:solidFill>
                  <a:schemeClr val="accent3"/>
                </a:solidFill>
              </a:rPr>
              <a:t>Why are you afraid? (Mat. 8:23-27)</a:t>
            </a:r>
            <a:endParaRPr lang="en-US" sz="3200" b="1" i="1" cap="none" spc="0" dirty="0">
              <a:ln/>
              <a:solidFill>
                <a:schemeClr val="accent3"/>
              </a:solidFill>
              <a:effectLst/>
            </a:endParaRPr>
          </a:p>
        </p:txBody>
      </p:sp>
      <p:pic>
        <p:nvPicPr>
          <p:cNvPr id="5" name="Picture 4">
            <a:extLst>
              <a:ext uri="{FF2B5EF4-FFF2-40B4-BE49-F238E27FC236}">
                <a16:creationId xmlns:a16="http://schemas.microsoft.com/office/drawing/2014/main" id="{33B3F528-FA17-451A-AC4F-861A8048B4A2}"/>
              </a:ext>
            </a:extLst>
          </p:cNvPr>
          <p:cNvPicPr/>
          <p:nvPr/>
        </p:nvPicPr>
        <p:blipFill>
          <a:blip r:embed="rId2"/>
          <a:stretch>
            <a:fillRect/>
          </a:stretch>
        </p:blipFill>
        <p:spPr>
          <a:xfrm>
            <a:off x="8985739" y="0"/>
            <a:ext cx="2741975" cy="2985095"/>
          </a:xfrm>
          <a:prstGeom prst="rect">
            <a:avLst/>
          </a:prstGeom>
        </p:spPr>
      </p:pic>
    </p:spTree>
    <p:extLst>
      <p:ext uri="{BB962C8B-B14F-4D97-AF65-F5344CB8AC3E}">
        <p14:creationId xmlns:p14="http://schemas.microsoft.com/office/powerpoint/2010/main" val="3274404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7910-0919-44F4-86DE-B3340603CEC6}"/>
              </a:ext>
            </a:extLst>
          </p:cNvPr>
          <p:cNvSpPr>
            <a:spLocks noGrp="1"/>
          </p:cNvSpPr>
          <p:nvPr>
            <p:ph type="title"/>
          </p:nvPr>
        </p:nvSpPr>
        <p:spPr/>
        <p:txBody>
          <a:bodyPr/>
          <a:lstStyle/>
          <a:p>
            <a:r>
              <a:rPr lang="en-US" dirty="0"/>
              <a:t>Fear</a:t>
            </a:r>
          </a:p>
        </p:txBody>
      </p:sp>
      <p:sp>
        <p:nvSpPr>
          <p:cNvPr id="3" name="Content Placeholder 2">
            <a:extLst>
              <a:ext uri="{FF2B5EF4-FFF2-40B4-BE49-F238E27FC236}">
                <a16:creationId xmlns:a16="http://schemas.microsoft.com/office/drawing/2014/main" id="{6719E806-4B20-4FD9-8A8E-3D7B99C0C34D}"/>
              </a:ext>
            </a:extLst>
          </p:cNvPr>
          <p:cNvSpPr>
            <a:spLocks noGrp="1"/>
          </p:cNvSpPr>
          <p:nvPr>
            <p:ph idx="1"/>
          </p:nvPr>
        </p:nvSpPr>
        <p:spPr>
          <a:xfrm>
            <a:off x="499456" y="2567354"/>
            <a:ext cx="11229481" cy="3929129"/>
          </a:xfrm>
        </p:spPr>
        <p:txBody>
          <a:bodyPr>
            <a:normAutofit/>
          </a:bodyPr>
          <a:lstStyle/>
          <a:p>
            <a:r>
              <a:rPr lang="en-US" dirty="0"/>
              <a:t>"</a:t>
            </a:r>
            <a:r>
              <a:rPr lang="en-US" b="1" dirty="0"/>
              <a:t>3 Whenever I am afraid, I will trust in You. "4 In God (I will praise His word), In God I have put my trust; I will not fear. What can flesh do to me?" </a:t>
            </a:r>
            <a:br>
              <a:rPr lang="en-US" b="1" dirty="0"/>
            </a:br>
            <a:r>
              <a:rPr lang="en-US" b="1" dirty="0"/>
              <a:t>- Psalm 56:3–4 (NKJV)</a:t>
            </a:r>
            <a:endParaRPr lang="en-US" dirty="0"/>
          </a:p>
        </p:txBody>
      </p:sp>
    </p:spTree>
    <p:extLst>
      <p:ext uri="{BB962C8B-B14F-4D97-AF65-F5344CB8AC3E}">
        <p14:creationId xmlns:p14="http://schemas.microsoft.com/office/powerpoint/2010/main" val="3845807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7910-0919-44F4-86DE-B3340603CEC6}"/>
              </a:ext>
            </a:extLst>
          </p:cNvPr>
          <p:cNvSpPr>
            <a:spLocks noGrp="1"/>
          </p:cNvSpPr>
          <p:nvPr>
            <p:ph type="title"/>
          </p:nvPr>
        </p:nvSpPr>
        <p:spPr/>
        <p:txBody>
          <a:bodyPr/>
          <a:lstStyle/>
          <a:p>
            <a:r>
              <a:rPr lang="en-US" dirty="0"/>
              <a:t>The Solution to Fear</a:t>
            </a:r>
          </a:p>
        </p:txBody>
      </p:sp>
      <p:sp>
        <p:nvSpPr>
          <p:cNvPr id="3" name="Content Placeholder 2">
            <a:extLst>
              <a:ext uri="{FF2B5EF4-FFF2-40B4-BE49-F238E27FC236}">
                <a16:creationId xmlns:a16="http://schemas.microsoft.com/office/drawing/2014/main" id="{6719E806-4B20-4FD9-8A8E-3D7B99C0C34D}"/>
              </a:ext>
            </a:extLst>
          </p:cNvPr>
          <p:cNvSpPr>
            <a:spLocks noGrp="1"/>
          </p:cNvSpPr>
          <p:nvPr>
            <p:ph idx="1"/>
          </p:nvPr>
        </p:nvSpPr>
        <p:spPr>
          <a:xfrm>
            <a:off x="499456" y="2567354"/>
            <a:ext cx="11229481" cy="3929129"/>
          </a:xfrm>
        </p:spPr>
        <p:txBody>
          <a:bodyPr>
            <a:normAutofit/>
          </a:bodyPr>
          <a:lstStyle/>
          <a:p>
            <a:pPr marL="342900" indent="-342900" algn="l">
              <a:buFont typeface="Arial" panose="020B0604020202020204" pitchFamily="34" charset="0"/>
              <a:buChar char="•"/>
            </a:pPr>
            <a:r>
              <a:rPr lang="en-US" b="1" dirty="0"/>
              <a:t>Focus on size of God’s power, rather than the size of your problem.</a:t>
            </a:r>
          </a:p>
          <a:p>
            <a:pPr marL="342900" indent="-342900" algn="l">
              <a:buFont typeface="Arial" panose="020B0604020202020204" pitchFamily="34" charset="0"/>
              <a:buChar char="•"/>
            </a:pPr>
            <a:r>
              <a:rPr lang="en-US" b="1" dirty="0"/>
              <a:t>Don’t fear failure. You are either winning or you are learning.</a:t>
            </a:r>
            <a:r>
              <a:rPr lang="en-US" dirty="0"/>
              <a:t> </a:t>
            </a:r>
          </a:p>
          <a:p>
            <a:pPr marL="342900" indent="-342900" algn="l">
              <a:buFont typeface="Arial" panose="020B0604020202020204" pitchFamily="34" charset="0"/>
              <a:buChar char="•"/>
            </a:pPr>
            <a:r>
              <a:rPr lang="en-US" b="1" dirty="0"/>
              <a:t>Look to God for guidance and instruction. </a:t>
            </a:r>
          </a:p>
          <a:p>
            <a:pPr marL="342900" indent="-342900" algn="l">
              <a:buFont typeface="Arial" panose="020B0604020202020204" pitchFamily="34" charset="0"/>
              <a:buChar char="•"/>
            </a:pPr>
            <a:r>
              <a:rPr lang="en-US" b="1" dirty="0"/>
              <a:t>Trust in God, even when it doesn’t seem to make sense. </a:t>
            </a:r>
          </a:p>
          <a:p>
            <a:pPr marL="342900" indent="-342900" algn="l">
              <a:buFont typeface="Arial" panose="020B0604020202020204" pitchFamily="34" charset="0"/>
              <a:buChar char="•"/>
            </a:pPr>
            <a:r>
              <a:rPr lang="en-US" b="1" dirty="0"/>
              <a:t>Surround yourselves with other people committed to the same goal.</a:t>
            </a:r>
            <a:r>
              <a:rPr lang="en-US" dirty="0"/>
              <a:t> </a:t>
            </a:r>
          </a:p>
          <a:p>
            <a:pPr marL="342900" indent="-342900" algn="l">
              <a:buFont typeface="Arial" panose="020B0604020202020204" pitchFamily="34" charset="0"/>
              <a:buChar char="•"/>
            </a:pPr>
            <a:r>
              <a:rPr lang="en-US" b="1" dirty="0"/>
              <a:t>Keep putting one step in front of the other.</a:t>
            </a:r>
            <a:endParaRPr lang="en-US" dirty="0"/>
          </a:p>
        </p:txBody>
      </p:sp>
    </p:spTree>
    <p:extLst>
      <p:ext uri="{BB962C8B-B14F-4D97-AF65-F5344CB8AC3E}">
        <p14:creationId xmlns:p14="http://schemas.microsoft.com/office/powerpoint/2010/main" val="404232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1"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4100</TotalTime>
  <Words>593</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PowerPoint Presentation</vt:lpstr>
      <vt:lpstr>Fear Not</vt:lpstr>
      <vt:lpstr>Jesus Spoke About Fear</vt:lpstr>
      <vt:lpstr>Jesus Spoke About Fear</vt:lpstr>
      <vt:lpstr>Jesus Spoke About Fear</vt:lpstr>
      <vt:lpstr>Fear</vt:lpstr>
      <vt:lpstr>The Solution to Fear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 Mahler</dc:creator>
  <cp:lastModifiedBy>Michel Mahler</cp:lastModifiedBy>
  <cp:revision>25</cp:revision>
  <dcterms:created xsi:type="dcterms:W3CDTF">2019-07-14T00:11:29Z</dcterms:created>
  <dcterms:modified xsi:type="dcterms:W3CDTF">2019-07-19T21:33:47Z</dcterms:modified>
</cp:coreProperties>
</file>